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9" r:id="rId2"/>
    <p:sldId id="289" r:id="rId3"/>
    <p:sldId id="312" r:id="rId4"/>
    <p:sldId id="313" r:id="rId5"/>
    <p:sldId id="275" r:id="rId6"/>
    <p:sldId id="260" r:id="rId7"/>
    <p:sldId id="261" r:id="rId8"/>
    <p:sldId id="262" r:id="rId9"/>
    <p:sldId id="263" r:id="rId10"/>
    <p:sldId id="264" r:id="rId11"/>
    <p:sldId id="314" r:id="rId12"/>
    <p:sldId id="267" r:id="rId13"/>
    <p:sldId id="315" r:id="rId14"/>
    <p:sldId id="271" r:id="rId15"/>
    <p:sldId id="273" r:id="rId16"/>
    <p:sldId id="270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jpg"/><Relationship Id="rId4" Type="http://schemas.openxmlformats.org/officeDocument/2006/relationships/audio" Target="../media/media2.mp3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33EAA-1D35-4F77-A012-59ABCC1E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340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156865"/>
            <a:ext cx="594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059873"/>
            <a:ext cx="1905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873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1071090"/>
            <a:ext cx="19050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4" y="1071090"/>
            <a:ext cx="19050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0" y="2743200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9050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2746871"/>
            <a:ext cx="19050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-0.54768 L 0.16892 -0.2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1" y="1080656"/>
            <a:ext cx="762000" cy="181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9" y="1087583"/>
            <a:ext cx="762000" cy="181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0" y="1077190"/>
            <a:ext cx="723900" cy="183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3" y="1077191"/>
            <a:ext cx="762000" cy="183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97" y="1087582"/>
            <a:ext cx="713509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9" y="1101438"/>
            <a:ext cx="699655" cy="182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3" y="1101439"/>
            <a:ext cx="661559" cy="180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8" y="1108364"/>
            <a:ext cx="749882" cy="17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0" y="3124200"/>
            <a:ext cx="734295" cy="156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6" y="3170960"/>
            <a:ext cx="713514" cy="151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9" y="3170960"/>
            <a:ext cx="647703" cy="1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6" y="3181350"/>
            <a:ext cx="692737" cy="1564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6" y="3181350"/>
            <a:ext cx="713509" cy="156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8" y="3153642"/>
            <a:ext cx="699655" cy="1592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3" y="3170960"/>
            <a:ext cx="682341" cy="157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9" y="3181350"/>
            <a:ext cx="686885" cy="1564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1" y="3276600"/>
            <a:ext cx="98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005" y="339436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6389" y="3394364"/>
            <a:ext cx="10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60002" y="3269673"/>
            <a:ext cx="10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0125" y="2015835"/>
            <a:ext cx="1381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1-8.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rau,củ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0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3180413" y="251460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1316182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0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911095"/>
            <a:ext cx="17526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25156"/>
            <a:ext cx="1752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670623"/>
            <a:ext cx="17526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7" y="2670623"/>
            <a:ext cx="1752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29200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346" y="5029200"/>
            <a:ext cx="125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01046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17526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21327"/>
            <a:ext cx="1752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722418"/>
            <a:ext cx="1752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22418"/>
            <a:ext cx="17526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029200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0445" y="50292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19907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3000"/>
            <a:ext cx="1990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1143000"/>
            <a:ext cx="19907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3034145"/>
            <a:ext cx="19907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56" y="3034145"/>
            <a:ext cx="19907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3034145"/>
            <a:ext cx="19907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945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377</Words>
  <Application>Microsoft Office PowerPoint</Application>
  <PresentationFormat>Widescreen</PresentationFormat>
  <Paragraphs>89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DO</cp:lastModifiedBy>
  <cp:revision>3</cp:revision>
  <dcterms:created xsi:type="dcterms:W3CDTF">2021-11-23T14:46:44Z</dcterms:created>
  <dcterms:modified xsi:type="dcterms:W3CDTF">2021-11-23T15:57:21Z</dcterms:modified>
</cp:coreProperties>
</file>