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0BAB"/>
    <a:srgbClr val="F01CD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file:///C:\Users\Sang\Videos\Tr&#7901;i%20N&#7855;ng%20Tr&#7901;i%20M&#432;a.mp4"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Rounded Rectangle 2"/>
          <p:cNvSpPr/>
          <p:nvPr/>
        </p:nvSpPr>
        <p:spPr>
          <a:xfrm>
            <a:off x="1981200" y="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Trường mầm non Long Biên A</a:t>
            </a:r>
            <a:endParaRPr lang="en-US" sz="2400" b="1" dirty="0">
              <a:latin typeface="+mj-lt"/>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7030A0"/>
                </a:solidFill>
                <a:latin typeface="+mj-lt"/>
              </a:rPr>
              <a:t>Nhận biết </a:t>
            </a:r>
            <a:r>
              <a:rPr lang="vi-VN" sz="4000" b="1" dirty="0" smtClean="0">
                <a:solidFill>
                  <a:srgbClr val="7030A0"/>
                </a:solidFill>
                <a:latin typeface="+mj-lt"/>
              </a:rPr>
              <a:t>  hình </a:t>
            </a:r>
            <a:r>
              <a:rPr lang="vi-VN" sz="4000" b="1" dirty="0" smtClean="0">
                <a:solidFill>
                  <a:srgbClr val="7030A0"/>
                </a:solidFill>
                <a:latin typeface="+mj-lt"/>
              </a:rPr>
              <a:t>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smtClean="0">
                <a:latin typeface="+mj-lt"/>
              </a:rPr>
              <a:t>Lứa tuổi: 24- 36 tháng</a:t>
            </a:r>
          </a:p>
          <a:p>
            <a:pPr algn="ctr"/>
            <a:r>
              <a:rPr lang="vi-VN" sz="2400" b="1" dirty="0" smtClean="0">
                <a:latin typeface="+mj-lt"/>
              </a:rPr>
              <a:t>GV: Nhữ Thị Huệ</a:t>
            </a:r>
            <a:endParaRPr lang="en-US" sz="2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a:t>
            </a:r>
            <a:r>
              <a:rPr lang="vi-VN" sz="2400" b="1" dirty="0" smtClean="0">
                <a:latin typeface="+mj-lt"/>
              </a:rPr>
              <a:t>vuông có màu gì</a:t>
            </a:r>
            <a:r>
              <a:rPr lang="vi-VN" sz="2400" b="1" dirty="0" smtClean="0">
                <a:latin typeface="+mj-lt"/>
              </a:rPr>
              <a:t>?</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a:t>
            </a:r>
            <a:r>
              <a:rPr lang="vi-VN" sz="2400" b="1" dirty="0" smtClean="0">
                <a:latin typeface="+mj-lt"/>
              </a:rPr>
              <a:t>vuông có màu gì</a:t>
            </a:r>
            <a:r>
              <a:rPr lang="vi-VN" sz="2400" b="1" dirty="0" smtClean="0">
                <a:latin typeface="+mj-lt"/>
              </a:rPr>
              <a:t>?</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3"/>
          <a:srcRect/>
          <a:stretch>
            <a:fillRect/>
          </a:stretch>
        </p:blipFill>
        <p:spPr bwMode="auto">
          <a:xfrm>
            <a:off x="0" y="0"/>
            <a:ext cx="9158654" cy="6858000"/>
          </a:xfrm>
          <a:prstGeom prst="rect">
            <a:avLst/>
          </a:prstGeom>
          <a:noFill/>
        </p:spPr>
      </p:pic>
      <p:pic>
        <p:nvPicPr>
          <p:cNvPr id="4" name="Trời Nắng Trời Mưa.mp4">
            <a:hlinkClick r:id="" action="ppaction://media"/>
          </p:cNvPr>
          <p:cNvPicPr>
            <a:picLocks noRot="1" noChangeAspect="1"/>
          </p:cNvPicPr>
          <p:nvPr>
            <a:videoFile r:link="rId1"/>
          </p:nvPr>
        </p:nvPicPr>
        <p:blipFill>
          <a:blip r:embed="rId4"/>
          <a:stretch>
            <a:fillRect/>
          </a:stretch>
        </p:blipFill>
        <p:spPr>
          <a:xfrm>
            <a:off x="685800" y="381000"/>
            <a:ext cx="7543800" cy="607310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a:t>
            </a:r>
            <a:r>
              <a:rPr lang="vi-VN" sz="3200" b="1" dirty="0" smtClean="0">
                <a:latin typeface="+mj-lt"/>
              </a:rPr>
              <a:t>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a:t>
            </a:r>
            <a:r>
              <a:rPr lang="vi-VN" sz="2400" b="1" i="1" dirty="0" smtClean="0">
                <a:latin typeface="+mj-lt"/>
              </a:rPr>
              <a:t> </a:t>
            </a:r>
            <a:endParaRPr lang="vi-VN" sz="2400" b="1" i="1" dirty="0" smtClean="0">
              <a:latin typeface="+mj-lt"/>
            </a:endParaRPr>
          </a:p>
          <a:p>
            <a:pPr>
              <a:buFontTx/>
              <a:buChar char="-"/>
            </a:pPr>
            <a:r>
              <a:rPr lang="vi-VN" sz="2400" b="1" i="1" dirty="0" smtClean="0">
                <a:latin typeface="+mj-lt"/>
              </a:rPr>
              <a:t> </a:t>
            </a:r>
            <a:r>
              <a:rPr lang="vi-VN" sz="2400" b="1" i="1" dirty="0" smtClean="0">
                <a:latin typeface="+mj-lt"/>
              </a:rPr>
              <a:t>Đồ </a:t>
            </a:r>
            <a:r>
              <a:rPr lang="vi-VN" sz="2400" b="1" i="1" dirty="0" smtClean="0">
                <a:latin typeface="+mj-lt"/>
              </a:rPr>
              <a:t>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a:t>
            </a:r>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a:t>
            </a:r>
            <a:r>
              <a:rPr lang="vi-VN" sz="2400" b="1" dirty="0" smtClean="0">
                <a:latin typeface="+mj-lt"/>
              </a:rPr>
              <a:t>vuông có màu gì</a:t>
            </a:r>
            <a:r>
              <a:rPr lang="vi-VN" sz="2400" b="1" dirty="0" smtClean="0">
                <a:latin typeface="+mj-lt"/>
              </a:rPr>
              <a:t>?</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328</Words>
  <Application>Microsoft Office PowerPoint</Application>
  <PresentationFormat>On-screen Show (4:3)</PresentationFormat>
  <Paragraphs>38</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39</cp:revision>
  <dcterms:created xsi:type="dcterms:W3CDTF">2021-10-30T11:20:37Z</dcterms:created>
  <dcterms:modified xsi:type="dcterms:W3CDTF">2021-11-01T15:52:09Z</dcterms:modified>
</cp:coreProperties>
</file>