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78" r:id="rId5"/>
    <p:sldId id="280" r:id="rId6"/>
    <p:sldId id="281" r:id="rId7"/>
    <p:sldId id="270" r:id="rId8"/>
    <p:sldId id="264" r:id="rId9"/>
    <p:sldId id="273" r:id="rId10"/>
    <p:sldId id="261" r:id="rId11"/>
    <p:sldId id="267" r:id="rId12"/>
    <p:sldId id="269" r:id="rId13"/>
    <p:sldId id="265" r:id="rId14"/>
    <p:sldId id="283" r:id="rId15"/>
    <p:sldId id="282" r:id="rId16"/>
    <p:sldId id="284" r:id="rId17"/>
    <p:sldId id="285" r:id="rId18"/>
    <p:sldId id="286" r:id="rId19"/>
    <p:sldId id="287" r:id="rId20"/>
    <p:sldId id="292" r:id="rId21"/>
    <p:sldId id="288" r:id="rId22"/>
    <p:sldId id="293" r:id="rId23"/>
    <p:sldId id="289" r:id="rId24"/>
    <p:sldId id="294" r:id="rId25"/>
    <p:sldId id="300" r:id="rId26"/>
    <p:sldId id="305" r:id="rId27"/>
    <p:sldId id="302" r:id="rId28"/>
    <p:sldId id="306" r:id="rId29"/>
    <p:sldId id="303" r:id="rId30"/>
    <p:sldId id="307" r:id="rId31"/>
    <p:sldId id="304" r:id="rId32"/>
    <p:sldId id="317" r:id="rId33"/>
    <p:sldId id="309" r:id="rId34"/>
    <p:sldId id="313" r:id="rId35"/>
    <p:sldId id="315" r:id="rId36"/>
    <p:sldId id="316" r:id="rId3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450" y="-31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45.jpeg"/><Relationship Id="rId7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48.png"/><Relationship Id="rId21" Type="http://schemas.openxmlformats.org/officeDocument/2006/relationships/image" Target="../media/image33.jpeg"/><Relationship Id="rId20" Type="http://schemas.openxmlformats.org/officeDocument/2006/relationships/image" Target="../media/image32.jpeg"/><Relationship Id="rId2" Type="http://schemas.microsoft.com/office/2007/relationships/media" Target="../media/media10.mp3"/><Relationship Id="rId19" Type="http://schemas.openxmlformats.org/officeDocument/2006/relationships/image" Target="../media/image31.png"/><Relationship Id="rId18" Type="http://schemas.openxmlformats.org/officeDocument/2006/relationships/image" Target="../media/image19.GIF"/><Relationship Id="rId17" Type="http://schemas.openxmlformats.org/officeDocument/2006/relationships/hyperlink" Target="http://truongton.net/forum/vcheckvirus.php?url=http%3A%2F%2Ftruongton.net%2Fforum%2Fvcheckvirus.php%3Furl%3Dhttp%253A%252F%252Fanhso.net" TargetMode="External"/><Relationship Id="rId16" Type="http://schemas.openxmlformats.org/officeDocument/2006/relationships/image" Target="../media/image21.jpeg"/><Relationship Id="rId15" Type="http://schemas.openxmlformats.org/officeDocument/2006/relationships/image" Target="../media/image30.jpeg"/><Relationship Id="rId14" Type="http://schemas.openxmlformats.org/officeDocument/2006/relationships/image" Target="../media/image24.jpeg"/><Relationship Id="rId13" Type="http://schemas.openxmlformats.org/officeDocument/2006/relationships/image" Target="../media/image47.jpeg"/><Relationship Id="rId12" Type="http://schemas.openxmlformats.org/officeDocument/2006/relationships/image" Target="../media/image38.jpeg"/><Relationship Id="rId11" Type="http://schemas.openxmlformats.org/officeDocument/2006/relationships/image" Target="../media/image46.jpeg"/><Relationship Id="rId10" Type="http://schemas.openxmlformats.org/officeDocument/2006/relationships/image" Target="../media/image23.jpeg"/><Relationship Id="rId1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1.mp3"/><Relationship Id="rId1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2.mp3"/><Relationship Id="rId1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3.mp3"/><Relationship Id="rId1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4.mp3"/><Relationship Id="rId1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5.mp3"/><Relationship Id="rId1" Type="http://schemas.openxmlformats.org/officeDocument/2006/relationships/audio" Target="../media/media15.mp3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2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34.GIF"/><Relationship Id="rId2" Type="http://schemas.microsoft.com/office/2007/relationships/media" Target="../media/media16.mp3"/><Relationship Id="rId19" Type="http://schemas.openxmlformats.org/officeDocument/2006/relationships/image" Target="../media/image18.jpeg"/><Relationship Id="rId18" Type="http://schemas.openxmlformats.org/officeDocument/2006/relationships/image" Target="../media/image33.jpeg"/><Relationship Id="rId17" Type="http://schemas.openxmlformats.org/officeDocument/2006/relationships/image" Target="../media/image32.jpeg"/><Relationship Id="rId16" Type="http://schemas.openxmlformats.org/officeDocument/2006/relationships/image" Target="../media/image31.png"/><Relationship Id="rId15" Type="http://schemas.openxmlformats.org/officeDocument/2006/relationships/image" Target="../media/image19.GIF"/><Relationship Id="rId14" Type="http://schemas.openxmlformats.org/officeDocument/2006/relationships/hyperlink" Target="http://truongton.net/forum/vcheckvirus.php?url=http%3A%2F%2Ftruongton.net%2Fforum%2Fvcheckvirus.php%3Furl%3Dhttp%253A%252F%252Fanhso.net" TargetMode="External"/><Relationship Id="rId13" Type="http://schemas.openxmlformats.org/officeDocument/2006/relationships/image" Target="../media/image21.jpeg"/><Relationship Id="rId12" Type="http://schemas.openxmlformats.org/officeDocument/2006/relationships/image" Target="../media/image30.jpeg"/><Relationship Id="rId11" Type="http://schemas.openxmlformats.org/officeDocument/2006/relationships/image" Target="../media/image23.jpeg"/><Relationship Id="rId10" Type="http://schemas.openxmlformats.org/officeDocument/2006/relationships/image" Target="../media/image29.jpeg"/><Relationship Id="rId1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7.mp3"/><Relationship Id="rId1" Type="http://schemas.openxmlformats.org/officeDocument/2006/relationships/audio" Target="../media/media17.mp3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2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1" Type="http://schemas.openxmlformats.org/officeDocument/2006/relationships/slideLayout" Target="../slideLayouts/slideLayout18.xml"/><Relationship Id="rId20" Type="http://schemas.openxmlformats.org/officeDocument/2006/relationships/image" Target="../media/image34.GIF"/><Relationship Id="rId2" Type="http://schemas.microsoft.com/office/2007/relationships/media" Target="../media/media18.mp3"/><Relationship Id="rId19" Type="http://schemas.openxmlformats.org/officeDocument/2006/relationships/image" Target="../media/image18.jpeg"/><Relationship Id="rId18" Type="http://schemas.openxmlformats.org/officeDocument/2006/relationships/image" Target="../media/image33.jpeg"/><Relationship Id="rId17" Type="http://schemas.openxmlformats.org/officeDocument/2006/relationships/image" Target="../media/image32.jpeg"/><Relationship Id="rId16" Type="http://schemas.openxmlformats.org/officeDocument/2006/relationships/image" Target="../media/image31.png"/><Relationship Id="rId15" Type="http://schemas.openxmlformats.org/officeDocument/2006/relationships/image" Target="../media/image19.GIF"/><Relationship Id="rId14" Type="http://schemas.openxmlformats.org/officeDocument/2006/relationships/hyperlink" Target="http://truongton.net/forum/vcheckvirus.php?url=http%3A%2F%2Ftruongton.net%2Fforum%2Fvcheckvirus.php%3Furl%3Dhttp%253A%252F%252Fanhso.net" TargetMode="External"/><Relationship Id="rId13" Type="http://schemas.openxmlformats.org/officeDocument/2006/relationships/image" Target="../media/image21.jpeg"/><Relationship Id="rId12" Type="http://schemas.openxmlformats.org/officeDocument/2006/relationships/image" Target="../media/image30.jpeg"/><Relationship Id="rId11" Type="http://schemas.openxmlformats.org/officeDocument/2006/relationships/image" Target="../media/image23.jpeg"/><Relationship Id="rId10" Type="http://schemas.openxmlformats.org/officeDocument/2006/relationships/image" Target="../media/image29.jpeg"/><Relationship Id="rId1" Type="http://schemas.openxmlformats.org/officeDocument/2006/relationships/audio" Target="../media/media18.mp3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19.mp3"/><Relationship Id="rId1" Type="http://schemas.openxmlformats.org/officeDocument/2006/relationships/audio" Target="../media/media19.mp3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5.png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Relationship Id="rId3" Type="http://schemas.openxmlformats.org/officeDocument/2006/relationships/image" Target="../media/image1.png"/><Relationship Id="rId2" Type="http://schemas.microsoft.com/office/2007/relationships/media" Target="../media/media20.mp3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18.jpeg"/><Relationship Id="rId15" Type="http://schemas.openxmlformats.org/officeDocument/2006/relationships/image" Target="../media/image23.jpeg"/><Relationship Id="rId14" Type="http://schemas.openxmlformats.org/officeDocument/2006/relationships/image" Target="../media/image22.jpeg"/><Relationship Id="rId13" Type="http://schemas.openxmlformats.org/officeDocument/2006/relationships/image" Target="../media/image21.jpeg"/><Relationship Id="rId12" Type="http://schemas.openxmlformats.org/officeDocument/2006/relationships/image" Target="../media/image20.jpeg"/><Relationship Id="rId11" Type="http://schemas.openxmlformats.org/officeDocument/2006/relationships/image" Target="../media/image38.jpeg"/><Relationship Id="rId10" Type="http://schemas.openxmlformats.org/officeDocument/2006/relationships/image" Target="../media/image37.jpeg"/><Relationship Id="rId1" Type="http://schemas.openxmlformats.org/officeDocument/2006/relationships/audio" Target="../media/media20.mp3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21.mp3"/><Relationship Id="rId1" Type="http://schemas.openxmlformats.org/officeDocument/2006/relationships/audio" Target="../media/media21.mp3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2.jpeg"/><Relationship Id="rId7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15.png"/><Relationship Id="rId21" Type="http://schemas.openxmlformats.org/officeDocument/2006/relationships/image" Target="../media/image33.jpeg"/><Relationship Id="rId20" Type="http://schemas.openxmlformats.org/officeDocument/2006/relationships/image" Target="../media/image31.png"/><Relationship Id="rId2" Type="http://schemas.microsoft.com/office/2007/relationships/media" Target="../media/media22.mp3"/><Relationship Id="rId19" Type="http://schemas.openxmlformats.org/officeDocument/2006/relationships/image" Target="../media/image19.GIF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17" Type="http://schemas.openxmlformats.org/officeDocument/2006/relationships/image" Target="../media/image40.GIF"/><Relationship Id="rId16" Type="http://schemas.openxmlformats.org/officeDocument/2006/relationships/image" Target="../media/image24.jpeg"/><Relationship Id="rId15" Type="http://schemas.openxmlformats.org/officeDocument/2006/relationships/image" Target="../media/image39.jpeg"/><Relationship Id="rId14" Type="http://schemas.openxmlformats.org/officeDocument/2006/relationships/image" Target="../media/image21.jpeg"/><Relationship Id="rId13" Type="http://schemas.openxmlformats.org/officeDocument/2006/relationships/image" Target="../media/image30.jpeg"/><Relationship Id="rId12" Type="http://schemas.openxmlformats.org/officeDocument/2006/relationships/image" Target="../media/image18.jpeg"/><Relationship Id="rId11" Type="http://schemas.openxmlformats.org/officeDocument/2006/relationships/image" Target="../media/image23.jpeg"/><Relationship Id="rId10" Type="http://schemas.openxmlformats.org/officeDocument/2006/relationships/image" Target="../media/image29.jpeg"/><Relationship Id="rId1" Type="http://schemas.openxmlformats.org/officeDocument/2006/relationships/audio" Target="../media/media22.mp3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23.mp3"/><Relationship Id="rId1" Type="http://schemas.openxmlformats.org/officeDocument/2006/relationships/audio" Target="../media/media23.mp3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18.jpeg"/><Relationship Id="rId7" Type="http://schemas.openxmlformats.org/officeDocument/2006/relationships/image" Target="../media/image23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33.jpeg"/><Relationship Id="rId21" Type="http://schemas.openxmlformats.org/officeDocument/2006/relationships/image" Target="../media/image31.png"/><Relationship Id="rId20" Type="http://schemas.openxmlformats.org/officeDocument/2006/relationships/image" Target="../media/image19.GIF"/><Relationship Id="rId2" Type="http://schemas.microsoft.com/office/2007/relationships/media" Target="../media/media24.mp3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18" Type="http://schemas.openxmlformats.org/officeDocument/2006/relationships/image" Target="../media/image24.jpeg"/><Relationship Id="rId17" Type="http://schemas.openxmlformats.org/officeDocument/2006/relationships/image" Target="../media/image40.GIF"/><Relationship Id="rId16" Type="http://schemas.openxmlformats.org/officeDocument/2006/relationships/image" Target="../media/image44.jpeg"/><Relationship Id="rId15" Type="http://schemas.openxmlformats.org/officeDocument/2006/relationships/image" Target="../media/image43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42.jpeg"/><Relationship Id="rId11" Type="http://schemas.openxmlformats.org/officeDocument/2006/relationships/image" Target="../media/image41.jpeg"/><Relationship Id="rId10" Type="http://schemas.openxmlformats.org/officeDocument/2006/relationships/image" Target="../media/image21.jpeg"/><Relationship Id="rId1" Type="http://schemas.openxmlformats.org/officeDocument/2006/relationships/audio" Target="../media/media24.mp3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25.mp3"/><Relationship Id="rId1" Type="http://schemas.openxmlformats.org/officeDocument/2006/relationships/audio" Target="../media/media25.mp3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18.jpeg"/><Relationship Id="rId7" Type="http://schemas.openxmlformats.org/officeDocument/2006/relationships/image" Target="../media/image23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33.jpeg"/><Relationship Id="rId21" Type="http://schemas.openxmlformats.org/officeDocument/2006/relationships/image" Target="../media/image31.png"/><Relationship Id="rId20" Type="http://schemas.openxmlformats.org/officeDocument/2006/relationships/image" Target="../media/image19.GIF"/><Relationship Id="rId2" Type="http://schemas.microsoft.com/office/2007/relationships/media" Target="../media/media26.mp3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18" Type="http://schemas.openxmlformats.org/officeDocument/2006/relationships/image" Target="../media/image24.jpeg"/><Relationship Id="rId17" Type="http://schemas.openxmlformats.org/officeDocument/2006/relationships/image" Target="../media/image40.GIF"/><Relationship Id="rId16" Type="http://schemas.openxmlformats.org/officeDocument/2006/relationships/image" Target="../media/image44.jpeg"/><Relationship Id="rId15" Type="http://schemas.openxmlformats.org/officeDocument/2006/relationships/image" Target="../media/image43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42.jpeg"/><Relationship Id="rId11" Type="http://schemas.openxmlformats.org/officeDocument/2006/relationships/image" Target="../media/image41.jpeg"/><Relationship Id="rId10" Type="http://schemas.openxmlformats.org/officeDocument/2006/relationships/image" Target="../media/image21.jpeg"/><Relationship Id="rId1" Type="http://schemas.openxmlformats.org/officeDocument/2006/relationships/audio" Target="../media/media26.mp3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1.png"/><Relationship Id="rId2" Type="http://schemas.microsoft.com/office/2007/relationships/media" Target="../media/media27.mp3"/><Relationship Id="rId1" Type="http://schemas.openxmlformats.org/officeDocument/2006/relationships/audio" Target="../media/media27.mp3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5.jpe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1.png"/><Relationship Id="rId25" Type="http://schemas.openxmlformats.org/officeDocument/2006/relationships/slideLayout" Target="../slideLayouts/slideLayout29.xml"/><Relationship Id="rId24" Type="http://schemas.openxmlformats.org/officeDocument/2006/relationships/image" Target="../media/image33.jpeg"/><Relationship Id="rId23" Type="http://schemas.openxmlformats.org/officeDocument/2006/relationships/image" Target="../media/image31.png"/><Relationship Id="rId22" Type="http://schemas.openxmlformats.org/officeDocument/2006/relationships/image" Target="../media/image19.GIF"/><Relationship Id="rId21" Type="http://schemas.openxmlformats.org/officeDocument/2006/relationships/hyperlink" Target="http://truongton.net/forum/vcheckvirus.php?url=http%3A%2F%2Ftruongton.net%2Fforum%2Fvcheckvirus.php%3Furl%3Dhttp%253A%252F%252Fanhso.net" TargetMode="External"/><Relationship Id="rId20" Type="http://schemas.openxmlformats.org/officeDocument/2006/relationships/image" Target="../media/image24.jpeg"/><Relationship Id="rId2" Type="http://schemas.microsoft.com/office/2007/relationships/media" Target="../media/media28.mp3"/><Relationship Id="rId19" Type="http://schemas.openxmlformats.org/officeDocument/2006/relationships/image" Target="../media/image40.GIF"/><Relationship Id="rId18" Type="http://schemas.openxmlformats.org/officeDocument/2006/relationships/image" Target="../media/image44.jpeg"/><Relationship Id="rId17" Type="http://schemas.openxmlformats.org/officeDocument/2006/relationships/image" Target="../media/image43.jpeg"/><Relationship Id="rId16" Type="http://schemas.openxmlformats.org/officeDocument/2006/relationships/image" Target="../media/image38.jpeg"/><Relationship Id="rId15" Type="http://schemas.openxmlformats.org/officeDocument/2006/relationships/image" Target="../media/image37.jpeg"/><Relationship Id="rId14" Type="http://schemas.openxmlformats.org/officeDocument/2006/relationships/image" Target="../media/image42.jpeg"/><Relationship Id="rId13" Type="http://schemas.openxmlformats.org/officeDocument/2006/relationships/image" Target="../media/image41.jpeg"/><Relationship Id="rId12" Type="http://schemas.openxmlformats.org/officeDocument/2006/relationships/image" Target="../media/image21.jpeg"/><Relationship Id="rId11" Type="http://schemas.openxmlformats.org/officeDocument/2006/relationships/image" Target="../media/image30.jpeg"/><Relationship Id="rId10" Type="http://schemas.openxmlformats.org/officeDocument/2006/relationships/image" Target="../media/image18.jpeg"/><Relationship Id="rId1" Type="http://schemas.openxmlformats.org/officeDocument/2006/relationships/audio" Target="../media/media28.mp3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microsoft.com/office/2007/relationships/media" Target="../media/media30.mp3"/><Relationship Id="rId4" Type="http://schemas.openxmlformats.org/officeDocument/2006/relationships/audio" Target="../media/media30.mp3"/><Relationship Id="rId3" Type="http://schemas.openxmlformats.org/officeDocument/2006/relationships/image" Target="../media/image1.png"/><Relationship Id="rId2" Type="http://schemas.microsoft.com/office/2007/relationships/media" Target="../media/media29.mp3"/><Relationship Id="rId1" Type="http://schemas.openxmlformats.org/officeDocument/2006/relationships/audio" Target="../media/media29.mp3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45.jpeg"/><Relationship Id="rId7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4" Type="http://schemas.openxmlformats.org/officeDocument/2006/relationships/slideLayout" Target="../slideLayouts/slideLayout18.xml"/><Relationship Id="rId23" Type="http://schemas.openxmlformats.org/officeDocument/2006/relationships/image" Target="../media/image51.GIF"/><Relationship Id="rId22" Type="http://schemas.openxmlformats.org/officeDocument/2006/relationships/image" Target="../media/image48.png"/><Relationship Id="rId21" Type="http://schemas.openxmlformats.org/officeDocument/2006/relationships/image" Target="../media/image33.jpeg"/><Relationship Id="rId20" Type="http://schemas.openxmlformats.org/officeDocument/2006/relationships/image" Target="../media/image32.jpeg"/><Relationship Id="rId2" Type="http://schemas.microsoft.com/office/2007/relationships/media" Target="../media/media30.mp3"/><Relationship Id="rId19" Type="http://schemas.openxmlformats.org/officeDocument/2006/relationships/image" Target="../media/image31.png"/><Relationship Id="rId18" Type="http://schemas.openxmlformats.org/officeDocument/2006/relationships/image" Target="../media/image19.GIF"/><Relationship Id="rId17" Type="http://schemas.openxmlformats.org/officeDocument/2006/relationships/hyperlink" Target="http://truongton.net/forum/vcheckvirus.php?url=http%3A%2F%2Ftruongton.net%2Fforum%2Fvcheckvirus.php%3Furl%3Dhttp%253A%252F%252Fanhso.net" TargetMode="External"/><Relationship Id="rId16" Type="http://schemas.openxmlformats.org/officeDocument/2006/relationships/image" Target="../media/image21.jpeg"/><Relationship Id="rId15" Type="http://schemas.openxmlformats.org/officeDocument/2006/relationships/image" Target="../media/image30.jpeg"/><Relationship Id="rId14" Type="http://schemas.openxmlformats.org/officeDocument/2006/relationships/image" Target="../media/image24.jpeg"/><Relationship Id="rId13" Type="http://schemas.openxmlformats.org/officeDocument/2006/relationships/image" Target="../media/image47.jpeg"/><Relationship Id="rId12" Type="http://schemas.openxmlformats.org/officeDocument/2006/relationships/image" Target="../media/image38.jpeg"/><Relationship Id="rId11" Type="http://schemas.openxmlformats.org/officeDocument/2006/relationships/image" Target="../media/image46.jpeg"/><Relationship Id="rId10" Type="http://schemas.openxmlformats.org/officeDocument/2006/relationships/image" Target="../media/image23.jpeg"/><Relationship Id="rId1" Type="http://schemas.openxmlformats.org/officeDocument/2006/relationships/audio" Target="../media/media30.mp3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jpeg"/><Relationship Id="rId3" Type="http://schemas.openxmlformats.org/officeDocument/2006/relationships/image" Target="../media/image1.png"/><Relationship Id="rId2" Type="http://schemas.microsoft.com/office/2007/relationships/media" Target="../media/media31.mp3"/><Relationship Id="rId1" Type="http://schemas.openxmlformats.org/officeDocument/2006/relationships/audio" Target="../media/media31.mp3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9.jpeg"/><Relationship Id="rId3" Type="http://schemas.openxmlformats.org/officeDocument/2006/relationships/image" Target="../media/image1.png"/><Relationship Id="rId2" Type="http://schemas.microsoft.com/office/2007/relationships/media" Target="../media/media32.mp3"/><Relationship Id="rId1" Type="http://schemas.openxmlformats.org/officeDocument/2006/relationships/audio" Target="../media/media32.mp3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Relationship Id="rId3" Type="http://schemas.openxmlformats.org/officeDocument/2006/relationships/image" Target="../media/image1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4.jpeg"/><Relationship Id="rId22" Type="http://schemas.openxmlformats.org/officeDocument/2006/relationships/image" Target="../media/image23.jpeg"/><Relationship Id="rId21" Type="http://schemas.openxmlformats.org/officeDocument/2006/relationships/image" Target="../media/image22.jpeg"/><Relationship Id="rId20" Type="http://schemas.openxmlformats.org/officeDocument/2006/relationships/image" Target="../media/image21.jpeg"/><Relationship Id="rId2" Type="http://schemas.microsoft.com/office/2007/relationships/media" Target="../media/media4.mp3"/><Relationship Id="rId19" Type="http://schemas.openxmlformats.org/officeDocument/2006/relationships/image" Target="../media/image20.jpeg"/><Relationship Id="rId18" Type="http://schemas.openxmlformats.org/officeDocument/2006/relationships/image" Target="../media/image19.GIF"/><Relationship Id="rId17" Type="http://schemas.openxmlformats.org/officeDocument/2006/relationships/hyperlink" Target="http://truongton.net/forum/vcheckvirus.php?url=http%3A%2F%2Ftruongton.net%2Fforum%2Fvcheckvirus.php%3Furl%3Dhttp%253A%252F%252Fanhso.net" TargetMode="External"/><Relationship Id="rId16" Type="http://schemas.openxmlformats.org/officeDocument/2006/relationships/image" Target="../media/image18.jpeg"/><Relationship Id="rId15" Type="http://schemas.openxmlformats.org/officeDocument/2006/relationships/image" Target="../media/image17.png"/><Relationship Id="rId14" Type="http://schemas.openxmlformats.org/officeDocument/2006/relationships/image" Target="../media/image16.jpe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GIF"/><Relationship Id="rId1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2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34.GIF"/><Relationship Id="rId2" Type="http://schemas.microsoft.com/office/2007/relationships/media" Target="../media/media5.mp3"/><Relationship Id="rId19" Type="http://schemas.openxmlformats.org/officeDocument/2006/relationships/image" Target="../media/image18.jpeg"/><Relationship Id="rId18" Type="http://schemas.openxmlformats.org/officeDocument/2006/relationships/image" Target="../media/image33.jpeg"/><Relationship Id="rId17" Type="http://schemas.openxmlformats.org/officeDocument/2006/relationships/image" Target="../media/image32.jpeg"/><Relationship Id="rId16" Type="http://schemas.openxmlformats.org/officeDocument/2006/relationships/image" Target="../media/image31.png"/><Relationship Id="rId15" Type="http://schemas.openxmlformats.org/officeDocument/2006/relationships/image" Target="../media/image19.GIF"/><Relationship Id="rId14" Type="http://schemas.openxmlformats.org/officeDocument/2006/relationships/hyperlink" Target="http://truongton.net/forum/vcheckvirus.php?url=http%3A%2F%2Ftruongton.net%2Fforum%2Fvcheckvirus.php%3Furl%3Dhttp%253A%252F%252Fanhso.net" TargetMode="External"/><Relationship Id="rId13" Type="http://schemas.openxmlformats.org/officeDocument/2006/relationships/image" Target="../media/image21.jpeg"/><Relationship Id="rId12" Type="http://schemas.openxmlformats.org/officeDocument/2006/relationships/image" Target="../media/image30.jpeg"/><Relationship Id="rId11" Type="http://schemas.openxmlformats.org/officeDocument/2006/relationships/image" Target="../media/image23.jpeg"/><Relationship Id="rId10" Type="http://schemas.openxmlformats.org/officeDocument/2006/relationships/image" Target="../media/image29.jpeg"/><Relationship Id="rId1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5.png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Relationship Id="rId3" Type="http://schemas.openxmlformats.org/officeDocument/2006/relationships/image" Target="../media/image1.png"/><Relationship Id="rId2" Type="http://schemas.microsoft.com/office/2007/relationships/media" Target="../media/media6.mp3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8.jpeg"/><Relationship Id="rId15" Type="http://schemas.openxmlformats.org/officeDocument/2006/relationships/image" Target="../media/image23.jpeg"/><Relationship Id="rId14" Type="http://schemas.openxmlformats.org/officeDocument/2006/relationships/image" Target="../media/image22.jpeg"/><Relationship Id="rId13" Type="http://schemas.openxmlformats.org/officeDocument/2006/relationships/image" Target="../media/image21.jpeg"/><Relationship Id="rId12" Type="http://schemas.openxmlformats.org/officeDocument/2006/relationships/image" Target="../media/image20.jpeg"/><Relationship Id="rId11" Type="http://schemas.openxmlformats.org/officeDocument/2006/relationships/image" Target="../media/image38.jpeg"/><Relationship Id="rId10" Type="http://schemas.openxmlformats.org/officeDocument/2006/relationships/image" Target="../media/image37.jpeg"/><Relationship Id="rId1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2.jpeg"/><Relationship Id="rId7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5.png"/><Relationship Id="rId21" Type="http://schemas.openxmlformats.org/officeDocument/2006/relationships/image" Target="../media/image33.jpeg"/><Relationship Id="rId20" Type="http://schemas.openxmlformats.org/officeDocument/2006/relationships/image" Target="../media/image31.png"/><Relationship Id="rId2" Type="http://schemas.microsoft.com/office/2007/relationships/media" Target="../media/media7.mp3"/><Relationship Id="rId19" Type="http://schemas.openxmlformats.org/officeDocument/2006/relationships/image" Target="../media/image19.GIF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17" Type="http://schemas.openxmlformats.org/officeDocument/2006/relationships/image" Target="../media/image40.GIF"/><Relationship Id="rId16" Type="http://schemas.openxmlformats.org/officeDocument/2006/relationships/image" Target="../media/image24.jpeg"/><Relationship Id="rId15" Type="http://schemas.openxmlformats.org/officeDocument/2006/relationships/image" Target="../media/image39.jpeg"/><Relationship Id="rId14" Type="http://schemas.openxmlformats.org/officeDocument/2006/relationships/image" Target="../media/image21.jpeg"/><Relationship Id="rId13" Type="http://schemas.openxmlformats.org/officeDocument/2006/relationships/image" Target="../media/image30.jpeg"/><Relationship Id="rId12" Type="http://schemas.openxmlformats.org/officeDocument/2006/relationships/image" Target="../media/image18.jpeg"/><Relationship Id="rId11" Type="http://schemas.openxmlformats.org/officeDocument/2006/relationships/image" Target="../media/image23.jpeg"/><Relationship Id="rId10" Type="http://schemas.openxmlformats.org/officeDocument/2006/relationships/image" Target="../media/image29.jpeg"/><Relationship Id="rId1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2.jpeg"/><Relationship Id="rId5" Type="http://schemas.openxmlformats.org/officeDocument/2006/relationships/image" Target="../media/image27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33.jpeg"/><Relationship Id="rId21" Type="http://schemas.openxmlformats.org/officeDocument/2006/relationships/image" Target="../media/image37.jpeg"/><Relationship Id="rId20" Type="http://schemas.openxmlformats.org/officeDocument/2006/relationships/image" Target="../media/image38.jpeg"/><Relationship Id="rId2" Type="http://schemas.microsoft.com/office/2007/relationships/media" Target="../media/media8.mp3"/><Relationship Id="rId19" Type="http://schemas.openxmlformats.org/officeDocument/2006/relationships/image" Target="../media/image31.png"/><Relationship Id="rId18" Type="http://schemas.openxmlformats.org/officeDocument/2006/relationships/image" Target="../media/image19.GIF"/><Relationship Id="rId17" Type="http://schemas.openxmlformats.org/officeDocument/2006/relationships/hyperlink" Target="http://truongton.net/forum/vcheckvirus.php?url=http%3A%2F%2Ftruongton.net%2Fforum%2Fvcheckvirus.php%3Furl%3Dhttp%253A%252F%252Fanhso.net" TargetMode="External"/><Relationship Id="rId16" Type="http://schemas.openxmlformats.org/officeDocument/2006/relationships/image" Target="../media/image40.GIF"/><Relationship Id="rId15" Type="http://schemas.openxmlformats.org/officeDocument/2006/relationships/image" Target="../media/image42.jpeg"/><Relationship Id="rId14" Type="http://schemas.openxmlformats.org/officeDocument/2006/relationships/image" Target="../media/image41.jpeg"/><Relationship Id="rId13" Type="http://schemas.openxmlformats.org/officeDocument/2006/relationships/image" Target="../media/image24.jpeg"/><Relationship Id="rId12" Type="http://schemas.openxmlformats.org/officeDocument/2006/relationships/image" Target="../media/image21.jpeg"/><Relationship Id="rId11" Type="http://schemas.openxmlformats.org/officeDocument/2006/relationships/image" Target="../media/image30.jpeg"/><Relationship Id="rId10" Type="http://schemas.openxmlformats.org/officeDocument/2006/relationships/image" Target="../media/image18.jpeg"/><Relationship Id="rId1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18.jpeg"/><Relationship Id="rId7" Type="http://schemas.openxmlformats.org/officeDocument/2006/relationships/image" Target="../media/image23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33.jpeg"/><Relationship Id="rId21" Type="http://schemas.openxmlformats.org/officeDocument/2006/relationships/image" Target="../media/image31.png"/><Relationship Id="rId20" Type="http://schemas.openxmlformats.org/officeDocument/2006/relationships/image" Target="../media/image19.GIF"/><Relationship Id="rId2" Type="http://schemas.microsoft.com/office/2007/relationships/media" Target="../media/media9.mp3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18" Type="http://schemas.openxmlformats.org/officeDocument/2006/relationships/image" Target="../media/image24.jpeg"/><Relationship Id="rId17" Type="http://schemas.openxmlformats.org/officeDocument/2006/relationships/image" Target="../media/image40.GIF"/><Relationship Id="rId16" Type="http://schemas.openxmlformats.org/officeDocument/2006/relationships/image" Target="../media/image44.jpeg"/><Relationship Id="rId15" Type="http://schemas.openxmlformats.org/officeDocument/2006/relationships/image" Target="../media/image43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42.jpeg"/><Relationship Id="rId11" Type="http://schemas.openxmlformats.org/officeDocument/2006/relationships/image" Target="../media/image41.jpeg"/><Relationship Id="rId10" Type="http://schemas.openxmlformats.org/officeDocument/2006/relationships/image" Target="../media/image21.jpeg"/><Relationship Id="rId1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ILE_20210223_034743_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828483" y="609283"/>
            <a:ext cx="4930775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  <a:endParaRPr lang="en-US" altLang="vi-VN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  <a:endParaRPr kumimoji="0" lang="en-US" sz="4000" b="1" i="0" u="none" strike="noStrike" kern="1200" cap="none" spc="0" normalizeH="0" baseline="0" noProof="0" dirty="0" err="1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2590800" y="3261360"/>
            <a:ext cx="4813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  <a:endParaRPr lang="en-US" dirty="0">
              <a:solidFill>
                <a:srgbClr val="002060"/>
              </a:solidFill>
              <a:latin typeface="Times New Roman" panose="02020603050405020304" charset="0"/>
            </a:endParaRP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3 - 4 tuổi</a:t>
            </a:r>
            <a:endParaRPr lang="en-GB" altLang="x-none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altLang="en-GB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Nguyễn Thị Hải Yến</a:t>
            </a:r>
            <a:endParaRPr lang="en-US" altLang="en-GB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7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  <a:endParaRPr lang="en-US" altLang="zh-CN" sz="5400" b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  <a:endParaRPr lang="en-US" altLang="zh-CN" sz="2800">
              <a:solidFill>
                <a:srgbClr val="0D0D0D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  <a:endParaRPr lang="en-US" altLang="zh-CN" sz="2800">
              <a:solidFill>
                <a:srgbClr val="0D0D0D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  <a:endParaRPr lang="en-US" altLang="zh-CN" sz="2800">
              <a:solidFill>
                <a:srgbClr val="0D0D0D"/>
              </a:solidFill>
              <a:latin typeface="Times New Roman" panose="02020603050405020304" charset="0"/>
            </a:endParaRP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  <a:endParaRPr lang="en-US" altLang="zh-CN" sz="2800">
              <a:solidFill>
                <a:srgbClr val="0D0D0D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5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  <a:endParaRPr lang="en-US" altLang="zh-CN" sz="2800">
              <a:solidFill>
                <a:srgbClr val="0D0D0D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4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1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4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  <a:endParaRPr lang="en-US" altLang="zh-CN" sz="360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2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ILE_20210223_034742_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  <a:endParaRPr lang="en-US" sz="2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2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2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2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25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2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2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2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ILE_20210223_034742_2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1"/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3_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FILE_20210223_034742_3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  <a:endParaRPr lang="en-US" altLang="zh-CN" sz="3600" b="1" i="1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3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7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3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3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FILE_20210223_034743_4 (mp3cut.net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7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7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1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merge_from_ofoc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4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FILE_20210223_034742_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  <a:endParaRPr lang="en-US" sz="24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FILE_20210223_034742_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LE_20210223_034742_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7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0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FILE_20210223_034742_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WPS Presentation</Application>
  <PresentationFormat>On-screen Show</PresentationFormat>
  <Paragraphs>63</Paragraphs>
  <Slides>33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  <vt:variant>
        <vt:lpstr>自定义放映</vt:lpstr>
      </vt:variant>
      <vt:variant>
        <vt:i4>1</vt:i4>
      </vt:variant>
    </vt:vector>
  </HeadingPairs>
  <TitlesOfParts>
    <vt:vector size="44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Default Design</vt:lpstr>
      <vt:lpstr>1_Default Design</vt:lpstr>
      <vt:lpstr>2_Default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Custom Show 1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MY PC</cp:lastModifiedBy>
  <cp:revision>46</cp:revision>
  <dcterms:created xsi:type="dcterms:W3CDTF">2004-12-31T20:22:00Z</dcterms:created>
  <dcterms:modified xsi:type="dcterms:W3CDTF">2021-11-24T17:56:31Z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