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wmv" ContentType="video/x-ms-wmv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57" r:id="rId4"/>
    <p:sldId id="280" r:id="rId5"/>
    <p:sldId id="258" r:id="rId6"/>
    <p:sldId id="259" r:id="rId7"/>
    <p:sldId id="260" r:id="rId8"/>
    <p:sldId id="262" r:id="rId9"/>
    <p:sldId id="261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6" d="100"/>
          <a:sy n="76" d="100"/>
        </p:scale>
        <p:origin x="-1206" y="12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9" Type="http://schemas.openxmlformats.org/officeDocument/2006/relationships/tableStyles" Target="tableStyles.xml"/><Relationship Id="rId28" Type="http://schemas.openxmlformats.org/officeDocument/2006/relationships/viewProps" Target="viewProps.xml"/><Relationship Id="rId27" Type="http://schemas.openxmlformats.org/officeDocument/2006/relationships/presProps" Target="presProps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A1125A-FB92-4CE0-98FD-0979D54212D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C2851-9214-4101-8C33-6E4D7BB1D47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A1125A-FB92-4CE0-98FD-0979D54212D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C2851-9214-4101-8C33-6E4D7BB1D47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A1125A-FB92-4CE0-98FD-0979D54212D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C2851-9214-4101-8C33-6E4D7BB1D47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A1125A-FB92-4CE0-98FD-0979D54212D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C2851-9214-4101-8C33-6E4D7BB1D47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A1125A-FB92-4CE0-98FD-0979D54212D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C2851-9214-4101-8C33-6E4D7BB1D47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A1125A-FB92-4CE0-98FD-0979D54212D6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C2851-9214-4101-8C33-6E4D7BB1D47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A1125A-FB92-4CE0-98FD-0979D54212D6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C2851-9214-4101-8C33-6E4D7BB1D47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A1125A-FB92-4CE0-98FD-0979D54212D6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C2851-9214-4101-8C33-6E4D7BB1D47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A1125A-FB92-4CE0-98FD-0979D54212D6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C2851-9214-4101-8C33-6E4D7BB1D47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A1125A-FB92-4CE0-98FD-0979D54212D6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C2851-9214-4101-8C33-6E4D7BB1D47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A1125A-FB92-4CE0-98FD-0979D54212D6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C2851-9214-4101-8C33-6E4D7BB1D47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A1125A-FB92-4CE0-98FD-0979D54212D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1C2851-9214-4101-8C33-6E4D7BB1D47E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4.png"/><Relationship Id="rId1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0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5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0.jpe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image" Target="../media/image1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0.png"/><Relationship Id="rId1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2.jpeg"/><Relationship Id="rId1" Type="http://schemas.openxmlformats.org/officeDocument/2006/relationships/image" Target="../media/image21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3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4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5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6.jpeg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4.jpeg"/><Relationship Id="rId2" Type="http://schemas.openxmlformats.org/officeDocument/2006/relationships/image" Target="../media/image28.jpeg"/><Relationship Id="rId1" Type="http://schemas.openxmlformats.org/officeDocument/2006/relationships/image" Target="../media/image2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1" Type="http://schemas.openxmlformats.org/officeDocument/2006/relationships/image" Target="../media/image29.jpeg"/></Relationships>
</file>

<file path=ppt/slides/_rels/slide2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32.jpeg"/><Relationship Id="rId3" Type="http://schemas.openxmlformats.org/officeDocument/2006/relationships/image" Target="../media/image31.jpeg"/><Relationship Id="rId2" Type="http://schemas.openxmlformats.org/officeDocument/2006/relationships/image" Target="../media/image18.jpeg"/><Relationship Id="rId1" Type="http://schemas.openxmlformats.org/officeDocument/2006/relationships/image" Target="../media/image11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9.png"/><Relationship Id="rId2" Type="http://schemas.microsoft.com/office/2007/relationships/media" Target="../media/media1.wmv"/><Relationship Id="rId1" Type="http://schemas.openxmlformats.org/officeDocument/2006/relationships/video" Target="../media/media1.wmv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2.jpeg"/><Relationship Id="rId1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371600" y="152400"/>
            <a:ext cx="7086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b="1" dirty="0" smtClean="0">
                <a:solidFill>
                  <a:srgbClr val="FF0000"/>
                </a:solidFill>
              </a:rPr>
              <a:t>Phòng giáo dục và đào tạo quận Long Biên</a:t>
            </a:r>
            <a:endParaRPr lang="vi-VN" sz="2400" b="1" dirty="0" smtClean="0">
              <a:solidFill>
                <a:srgbClr val="FF0000"/>
              </a:solidFill>
            </a:endParaRPr>
          </a:p>
          <a:p>
            <a:pPr algn="ctr"/>
            <a:r>
              <a:rPr lang="vi-VN" sz="2400" b="1" dirty="0">
                <a:solidFill>
                  <a:srgbClr val="FF0000"/>
                </a:solidFill>
              </a:rPr>
              <a:t> </a:t>
            </a:r>
            <a:endParaRPr lang="vi-VN" sz="2400" b="1" dirty="0" smtClean="0">
              <a:solidFill>
                <a:srgbClr val="FF0000"/>
              </a:solidFill>
            </a:endParaRPr>
          </a:p>
          <a:p>
            <a:pPr algn="ctr"/>
            <a:r>
              <a:rPr lang="vi-VN" sz="2400" b="1" dirty="0" smtClean="0">
                <a:solidFill>
                  <a:srgbClr val="FF0000"/>
                </a:solidFill>
              </a:rPr>
              <a:t>Trường mầm non Long Biên A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828800" y="4876800"/>
            <a:ext cx="5715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 smtClean="0">
                <a:solidFill>
                  <a:srgbClr val="7030A0"/>
                </a:solidFill>
              </a:rPr>
              <a:t>Chủ đề: Kỹ năng an toàn cho trẻ </a:t>
            </a:r>
            <a:endParaRPr lang="vi-VN" sz="2800" b="1" dirty="0" smtClean="0">
              <a:solidFill>
                <a:srgbClr val="7030A0"/>
              </a:solidFill>
            </a:endParaRPr>
          </a:p>
          <a:p>
            <a:pPr algn="ctr"/>
            <a:r>
              <a:rPr lang="vi-VN" sz="2800" b="1" dirty="0" smtClean="0">
                <a:solidFill>
                  <a:srgbClr val="7030A0"/>
                </a:solidFill>
              </a:rPr>
              <a:t>Lứa tuổi : 4-5 tuổi</a:t>
            </a:r>
            <a:endParaRPr lang="en-US" sz="2800" b="1" dirty="0">
              <a:solidFill>
                <a:srgbClr val="7030A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519195" y="2513044"/>
            <a:ext cx="4105611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sz="5400" b="1" dirty="0">
                <a:solidFill>
                  <a:srgbClr val="FF0000"/>
                </a:solidFill>
              </a:rPr>
              <a:t>LƯU Ý </a:t>
            </a:r>
            <a:r>
              <a:rPr lang="vi-VN" sz="5400" b="1" dirty="0" smtClean="0">
                <a:solidFill>
                  <a:srgbClr val="FF0000"/>
                </a:solidFill>
              </a:rPr>
              <a:t>SỐ 2</a:t>
            </a:r>
            <a:endParaRPr lang="en-US" sz="54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304800" y="76200"/>
            <a:ext cx="4191000" cy="4267200"/>
            <a:chOff x="304800" y="76200"/>
            <a:chExt cx="4191000" cy="426720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4800" y="76200"/>
              <a:ext cx="4191000" cy="3738716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>
              <a:off x="1143000" y="3814916"/>
              <a:ext cx="2362200" cy="528484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b="1" dirty="0" smtClean="0">
                  <a:solidFill>
                    <a:srgbClr val="7030A0"/>
                  </a:solidFill>
                </a:rPr>
                <a:t>Tên, số điện thoại</a:t>
              </a:r>
              <a:endParaRPr lang="en-US" b="1" dirty="0">
                <a:solidFill>
                  <a:srgbClr val="7030A0"/>
                </a:solidFill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4785907" y="259803"/>
            <a:ext cx="4358093" cy="4083597"/>
            <a:chOff x="4785907" y="259803"/>
            <a:chExt cx="4358093" cy="4083597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85907" y="259803"/>
              <a:ext cx="4358093" cy="3191320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>
            <a:xfrm>
              <a:off x="5943600" y="3581400"/>
              <a:ext cx="2209800" cy="76200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b="1" dirty="0" smtClean="0">
                  <a:solidFill>
                    <a:srgbClr val="7030A0"/>
                  </a:solidFill>
                </a:rPr>
                <a:t>Địa chỉ nhà</a:t>
              </a:r>
              <a:endParaRPr lang="en-US" b="1" dirty="0">
                <a:solidFill>
                  <a:srgbClr val="7030A0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519194" y="2767609"/>
            <a:ext cx="4105612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sz="5400" b="1" dirty="0">
                <a:solidFill>
                  <a:srgbClr val="FF0000"/>
                </a:solidFill>
              </a:rPr>
              <a:t>LƯU Ý SỐ </a:t>
            </a:r>
            <a:r>
              <a:rPr lang="vi-VN" sz="5400" b="1" dirty="0" smtClean="0">
                <a:solidFill>
                  <a:srgbClr val="FF0000"/>
                </a:solidFill>
              </a:rPr>
              <a:t>3</a:t>
            </a:r>
            <a:endParaRPr lang="en-US" sz="54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964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494613" y="2505670"/>
            <a:ext cx="4105612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sz="5400" b="1" dirty="0">
                <a:solidFill>
                  <a:srgbClr val="FF0000"/>
                </a:solidFill>
              </a:rPr>
              <a:t>LƯU Ý SỐ </a:t>
            </a:r>
            <a:r>
              <a:rPr lang="vi-VN" sz="5400" b="1" dirty="0" smtClean="0">
                <a:solidFill>
                  <a:srgbClr val="FF0000"/>
                </a:solidFill>
              </a:rPr>
              <a:t>4</a:t>
            </a:r>
            <a:endParaRPr lang="en-US" sz="54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6" y="0"/>
            <a:ext cx="4338484" cy="31242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152400"/>
            <a:ext cx="4085657" cy="44958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097" y="3581400"/>
            <a:ext cx="4114800" cy="2971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2869" y="457200"/>
            <a:ext cx="5879132" cy="411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52400"/>
            <a:ext cx="4400550" cy="4572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304800"/>
            <a:ext cx="3810000" cy="3810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447800" y="5105400"/>
            <a:ext cx="6096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dirty="0" smtClean="0">
                <a:solidFill>
                  <a:srgbClr val="FF0000"/>
                </a:solidFill>
              </a:rPr>
              <a:t>In thông tin địa chỉ của bố, mẹ lên balo, vòng đeo tay của trẻ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27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52400"/>
            <a:ext cx="8839200" cy="47244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676400" y="5105400"/>
            <a:ext cx="5181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 smtClean="0">
                <a:solidFill>
                  <a:srgbClr val="FF0000"/>
                </a:solidFill>
              </a:rPr>
              <a:t>Cho trẻ đeo đồng hồ định vị khi ra ngoài</a:t>
            </a:r>
            <a:endParaRPr lang="en-US" sz="28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457200"/>
            <a:ext cx="8839200" cy="46863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33600" y="5562600"/>
            <a:ext cx="518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b="1" dirty="0" smtClean="0">
                <a:solidFill>
                  <a:srgbClr val="FF0000"/>
                </a:solidFill>
              </a:rPr>
              <a:t>Mật khẩu riêng</a:t>
            </a:r>
            <a:endParaRPr lang="en-US" sz="36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748"/>
            <a:ext cx="9217742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524000" y="1600200"/>
            <a:ext cx="65532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 dirty="0" smtClean="0">
                <a:solidFill>
                  <a:srgbClr val="FF0000"/>
                </a:solidFill>
              </a:rPr>
              <a:t>Nội dung bài học</a:t>
            </a:r>
            <a:endParaRPr lang="vi-VN" sz="3200" b="1" dirty="0" smtClean="0">
              <a:solidFill>
                <a:srgbClr val="FF0000"/>
              </a:solidFill>
            </a:endParaRPr>
          </a:p>
          <a:p>
            <a:pPr algn="ctr"/>
            <a:endParaRPr lang="vi-VN" sz="3200" b="1" dirty="0">
              <a:solidFill>
                <a:srgbClr val="FF0000"/>
              </a:solidFill>
            </a:endParaRPr>
          </a:p>
          <a:p>
            <a:r>
              <a:rPr lang="vi-VN" sz="3200" b="1" dirty="0" smtClean="0"/>
              <a:t>Phần 1 : Quan sát tình huống   </a:t>
            </a:r>
            <a:endParaRPr lang="vi-VN" sz="3200" b="1" dirty="0" smtClean="0"/>
          </a:p>
          <a:p>
            <a:endParaRPr lang="vi-VN" sz="3200" b="1" dirty="0"/>
          </a:p>
          <a:p>
            <a:r>
              <a:rPr lang="vi-VN" sz="3200" b="1" dirty="0" smtClean="0"/>
              <a:t>Phần 2: Những lưu ý khi đi lạc</a:t>
            </a:r>
            <a:endParaRPr lang="vi-VN" sz="3200" b="1" dirty="0" smtClean="0"/>
          </a:p>
          <a:p>
            <a:endParaRPr lang="vi-VN" sz="3200" b="1" dirty="0" smtClean="0"/>
          </a:p>
          <a:p>
            <a:r>
              <a:rPr lang="vi-VN" sz="3200" b="1" dirty="0" smtClean="0"/>
              <a:t>Phần 3 : Trò chơi ôn luyện</a:t>
            </a:r>
            <a:endParaRPr lang="vi-VN" sz="3200" b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200"/>
            <a:ext cx="9144000" cy="564832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95400" y="6019800"/>
            <a:ext cx="6400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dirty="0" smtClean="0">
                <a:solidFill>
                  <a:srgbClr val="FF0000"/>
                </a:solidFill>
              </a:rPr>
              <a:t>Dạy trẻ nhớ địa chỉ nhà, số điện thoại bàn hoặc số điện thoại bố mẹ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95400" y="2277185"/>
            <a:ext cx="4724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5400" b="1" dirty="0" smtClean="0">
                <a:solidFill>
                  <a:srgbClr val="FF0000"/>
                </a:solidFill>
              </a:rPr>
              <a:t>Bé nhanh trí</a:t>
            </a:r>
            <a:endParaRPr lang="en-US" sz="5400" b="1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24000" y="762000"/>
            <a:ext cx="381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b="1" smtClean="0">
                <a:solidFill>
                  <a:srgbClr val="0070C0"/>
                </a:solidFill>
              </a:rPr>
              <a:t>PHẦN 3: TRÒ CHƠI ÔN LUYỆN</a:t>
            </a:r>
            <a:endParaRPr lang="en-US" b="1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261026" y="1143000"/>
            <a:ext cx="2743200" cy="2209800"/>
            <a:chOff x="152400" y="228600"/>
            <a:chExt cx="3581400" cy="312420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400" y="228600"/>
              <a:ext cx="3581400" cy="2743200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/>
          </p:nvSpPr>
          <p:spPr>
            <a:xfrm>
              <a:off x="990600" y="2971800"/>
              <a:ext cx="1676400" cy="381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dirty="0" smtClean="0"/>
                <a:t>nhà</a:t>
              </a:r>
              <a:endParaRPr lang="en-US" dirty="0"/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5863729" y="1371600"/>
            <a:ext cx="2870696" cy="2265556"/>
            <a:chOff x="5105400" y="228600"/>
            <a:chExt cx="3629025" cy="304800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05400" y="228600"/>
              <a:ext cx="3629025" cy="2671244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>
              <a:off x="6324600" y="2899844"/>
              <a:ext cx="1600200" cy="37675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mtClean="0"/>
                <a:t>Trường học</a:t>
              </a:r>
              <a:endParaRPr lang="en-US" dirty="0"/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3733799" y="4191000"/>
            <a:ext cx="3239673" cy="2667000"/>
            <a:chOff x="2957512" y="3276600"/>
            <a:chExt cx="3962400" cy="312420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57512" y="3276600"/>
              <a:ext cx="3962400" cy="2638860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4038600" y="5915460"/>
              <a:ext cx="1524000" cy="48534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dirty="0" smtClean="0"/>
                <a:t>Công viên</a:t>
              </a:r>
              <a:endParaRPr lang="en-US" dirty="0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2187103" y="76200"/>
            <a:ext cx="47863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b="1" dirty="0" smtClean="0">
                <a:solidFill>
                  <a:srgbClr val="FF0000"/>
                </a:solidFill>
              </a:rPr>
              <a:t>Câu hỏi số 1: Nơi nào dễ bị lạc nhất</a:t>
            </a:r>
            <a:endParaRPr lang="en-US" sz="20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57400" y="228600"/>
            <a:ext cx="48768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b="1" dirty="0" smtClean="0">
                <a:solidFill>
                  <a:srgbClr val="FF0000"/>
                </a:solidFill>
              </a:rPr>
              <a:t>Câu hỏi 2</a:t>
            </a:r>
            <a:endParaRPr lang="vi-VN" b="1" dirty="0" smtClean="0">
              <a:solidFill>
                <a:srgbClr val="FF0000"/>
              </a:solidFill>
            </a:endParaRPr>
          </a:p>
          <a:p>
            <a:pPr algn="ctr"/>
            <a:r>
              <a:rPr lang="vi-VN" sz="2000" b="1" dirty="0" smtClean="0">
                <a:solidFill>
                  <a:srgbClr val="0070C0"/>
                </a:solidFill>
              </a:rPr>
              <a:t>Khi biết mình bị lạc các con cần làm gì</a:t>
            </a:r>
            <a:endParaRPr lang="en-US" sz="2000" b="1" dirty="0">
              <a:solidFill>
                <a:srgbClr val="0070C0"/>
              </a:solidFill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381000" y="1295400"/>
            <a:ext cx="3835400" cy="3352800"/>
            <a:chOff x="381000" y="1295400"/>
            <a:chExt cx="3835400" cy="335280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1000" y="1295400"/>
              <a:ext cx="3835400" cy="2857500"/>
            </a:xfrm>
            <a:prstGeom prst="rect">
              <a:avLst/>
            </a:prstGeom>
          </p:spPr>
        </p:pic>
        <p:sp>
          <p:nvSpPr>
            <p:cNvPr id="4" name="Rectangle 3"/>
            <p:cNvSpPr/>
            <p:nvPr/>
          </p:nvSpPr>
          <p:spPr>
            <a:xfrm>
              <a:off x="914400" y="4152900"/>
              <a:ext cx="2133600" cy="4953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dirty="0" smtClean="0">
                  <a:solidFill>
                    <a:srgbClr val="FF0000"/>
                  </a:solidFill>
                </a:rPr>
                <a:t>Khóc to, hét to lên</a:t>
              </a:r>
              <a:endParaRPr lang="en-US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5715000" y="1066800"/>
            <a:ext cx="3200400" cy="3733800"/>
            <a:chOff x="5715000" y="1066800"/>
            <a:chExt cx="3200400" cy="373380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15000" y="1066800"/>
              <a:ext cx="3200400" cy="2751892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>
              <a:off x="6019800" y="3962400"/>
              <a:ext cx="2590800" cy="8382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dirty="0" smtClean="0">
                  <a:solidFill>
                    <a:srgbClr val="FF0000"/>
                  </a:solidFill>
                </a:rPr>
                <a:t>Bình tĩnh, quan sát xung quanh tìm người giúp đỡ</a:t>
              </a:r>
              <a:endParaRPr lang="en-US" dirty="0">
                <a:solidFill>
                  <a:srgbClr val="FF0000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371600" y="304800"/>
            <a:ext cx="6096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000" b="1" dirty="0" smtClean="0"/>
              <a:t>Câu hỏi 3</a:t>
            </a:r>
            <a:endParaRPr lang="vi-VN" sz="2000" b="1" dirty="0" smtClean="0"/>
          </a:p>
          <a:p>
            <a:pPr algn="ctr"/>
            <a:r>
              <a:rPr lang="vi-VN" sz="2000" b="1" dirty="0" smtClean="0">
                <a:solidFill>
                  <a:srgbClr val="FF0000"/>
                </a:solidFill>
              </a:rPr>
              <a:t>Nếu bị lạc, các con sẽ nhờ sự giúp đỡ của ai</a:t>
            </a:r>
            <a:endParaRPr lang="en-US" sz="2000" b="1" dirty="0">
              <a:solidFill>
                <a:srgbClr val="FF0000"/>
              </a:solidFill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152400" y="1295400"/>
            <a:ext cx="2743200" cy="2204581"/>
            <a:chOff x="152400" y="1295400"/>
            <a:chExt cx="2743200" cy="2204581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400" y="1295400"/>
              <a:ext cx="2743200" cy="1594981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/>
          </p:nvSpPr>
          <p:spPr>
            <a:xfrm>
              <a:off x="762000" y="2890381"/>
              <a:ext cx="1676400" cy="6096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b="1" dirty="0" smtClean="0">
                  <a:solidFill>
                    <a:srgbClr val="FF0000"/>
                  </a:solidFill>
                </a:rPr>
                <a:t>Chú công an</a:t>
              </a:r>
              <a:endParaRPr lang="en-US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5867400" y="1046967"/>
            <a:ext cx="2634641" cy="2396647"/>
            <a:chOff x="5867400" y="1046967"/>
            <a:chExt cx="2634641" cy="2396647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67400" y="1046967"/>
              <a:ext cx="2634641" cy="1924833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6346520" y="2890381"/>
              <a:ext cx="1676400" cy="553233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b="1" dirty="0" smtClean="0">
                  <a:solidFill>
                    <a:srgbClr val="FF0000"/>
                  </a:solidFill>
                </a:rPr>
                <a:t>Người lạ</a:t>
              </a:r>
              <a:endParaRPr lang="en-US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3162299" y="3443614"/>
            <a:ext cx="2514601" cy="2347586"/>
            <a:chOff x="3162299" y="3443614"/>
            <a:chExt cx="2514601" cy="2347586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2299" y="3443614"/>
              <a:ext cx="2514601" cy="1981201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3657600" y="5334000"/>
              <a:ext cx="1371600" cy="4572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b="1" dirty="0" smtClean="0">
                  <a:solidFill>
                    <a:srgbClr val="FF0000"/>
                  </a:solidFill>
                </a:rPr>
                <a:t>Xe ôm</a:t>
              </a:r>
              <a:endParaRPr lang="en-US" b="1" dirty="0">
                <a:solidFill>
                  <a:srgbClr val="FF0000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62000" y="1981200"/>
            <a:ext cx="7924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b="1" dirty="0" smtClean="0">
                <a:solidFill>
                  <a:srgbClr val="0070C0"/>
                </a:solidFill>
              </a:rPr>
              <a:t>PHẦN 1 : QUAN SÁT TÌNH HUỐNG</a:t>
            </a:r>
            <a:endParaRPr lang="en-US" sz="3600" b="1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6304935" y="-2458"/>
            <a:ext cx="2819400" cy="1981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dirty="0" smtClean="0">
                <a:solidFill>
                  <a:srgbClr val="FFFF00"/>
                </a:solidFill>
              </a:rPr>
              <a:t>Những nơi nào thường tập trung đông người</a:t>
            </a:r>
            <a:r>
              <a:rPr lang="vi-VN" sz="2400" dirty="0" smtClean="0"/>
              <a:t>?</a:t>
            </a:r>
            <a:endParaRPr lang="en-US" sz="2400" dirty="0"/>
          </a:p>
        </p:txBody>
      </p:sp>
      <p:grpSp>
        <p:nvGrpSpPr>
          <p:cNvPr id="2" name="Group 1"/>
          <p:cNvGrpSpPr/>
          <p:nvPr/>
        </p:nvGrpSpPr>
        <p:grpSpPr>
          <a:xfrm>
            <a:off x="0" y="31955"/>
            <a:ext cx="4343400" cy="2587112"/>
            <a:chOff x="0" y="31955"/>
            <a:chExt cx="4343400" cy="2587112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1955"/>
              <a:ext cx="4343400" cy="2330245"/>
            </a:xfrm>
            <a:prstGeom prst="rect">
              <a:avLst/>
            </a:prstGeom>
          </p:spPr>
        </p:pic>
        <p:sp>
          <p:nvSpPr>
            <p:cNvPr id="6" name="Rounded Rectangle 5"/>
            <p:cNvSpPr/>
            <p:nvPr/>
          </p:nvSpPr>
          <p:spPr>
            <a:xfrm>
              <a:off x="914400" y="2105332"/>
              <a:ext cx="2057400" cy="513735"/>
            </a:xfrm>
            <a:prstGeom prst="roundRect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400" dirty="0" smtClean="0">
                  <a:solidFill>
                    <a:srgbClr val="FFFF00"/>
                  </a:solidFill>
                </a:rPr>
                <a:t>Siêu Thị</a:t>
              </a:r>
              <a:endParaRPr lang="en-US" sz="2400" dirty="0">
                <a:solidFill>
                  <a:srgbClr val="FFFF00"/>
                </a:solidFill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4679335" y="2362200"/>
            <a:ext cx="4445000" cy="3352800"/>
            <a:chOff x="4679335" y="2362200"/>
            <a:chExt cx="4445000" cy="3352800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79335" y="2362200"/>
              <a:ext cx="4445000" cy="3092450"/>
            </a:xfrm>
            <a:prstGeom prst="rect">
              <a:avLst/>
            </a:prstGeom>
          </p:spPr>
        </p:pic>
        <p:sp>
          <p:nvSpPr>
            <p:cNvPr id="8" name="Rounded Rectangle 7"/>
            <p:cNvSpPr/>
            <p:nvPr/>
          </p:nvSpPr>
          <p:spPr>
            <a:xfrm>
              <a:off x="5867400" y="5181600"/>
              <a:ext cx="1981200" cy="533400"/>
            </a:xfrm>
            <a:prstGeom prst="roundRect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400" dirty="0" smtClean="0">
                  <a:solidFill>
                    <a:srgbClr val="FFFF00"/>
                  </a:solidFill>
                </a:rPr>
                <a:t>Công Viên</a:t>
              </a:r>
              <a:endParaRPr lang="en-US" sz="2400" dirty="0">
                <a:solidFill>
                  <a:srgbClr val="FFFF00"/>
                </a:solidFill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152400" y="3338512"/>
            <a:ext cx="4038600" cy="2795588"/>
            <a:chOff x="152400" y="3338512"/>
            <a:chExt cx="4038600" cy="2795588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400" y="3338512"/>
              <a:ext cx="4038600" cy="2376488"/>
            </a:xfrm>
            <a:prstGeom prst="rect">
              <a:avLst/>
            </a:prstGeom>
          </p:spPr>
        </p:pic>
        <p:sp>
          <p:nvSpPr>
            <p:cNvPr id="10" name="Rounded Rectangle 9"/>
            <p:cNvSpPr/>
            <p:nvPr/>
          </p:nvSpPr>
          <p:spPr>
            <a:xfrm>
              <a:off x="1007806" y="5448300"/>
              <a:ext cx="1981200" cy="685800"/>
            </a:xfrm>
            <a:prstGeom prst="roundRect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400" dirty="0" smtClean="0">
                  <a:solidFill>
                    <a:srgbClr val="FFFF00"/>
                  </a:solidFill>
                </a:rPr>
                <a:t>Bãi Biển</a:t>
              </a:r>
              <a:endParaRPr lang="en-US" sz="2400" dirty="0">
                <a:solidFill>
                  <a:srgbClr val="FFFF00"/>
                </a:solidFill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2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153321" y="29497"/>
            <a:ext cx="3981450" cy="3370927"/>
            <a:chOff x="153321" y="29497"/>
            <a:chExt cx="3981450" cy="3370927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3321" y="29497"/>
              <a:ext cx="3981450" cy="2857500"/>
            </a:xfrm>
            <a:prstGeom prst="rect">
              <a:avLst/>
            </a:prstGeom>
          </p:spPr>
        </p:pic>
        <p:sp>
          <p:nvSpPr>
            <p:cNvPr id="6" name="Rounded Rectangle 5"/>
            <p:cNvSpPr/>
            <p:nvPr/>
          </p:nvSpPr>
          <p:spPr>
            <a:xfrm>
              <a:off x="1143000" y="2752724"/>
              <a:ext cx="1981200" cy="647700"/>
            </a:xfrm>
            <a:prstGeom prst="roundRect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400" dirty="0" smtClean="0">
                  <a:solidFill>
                    <a:srgbClr val="FFFF00"/>
                  </a:solidFill>
                </a:rPr>
                <a:t>Chợ</a:t>
              </a:r>
              <a:endParaRPr lang="en-US" sz="2400" dirty="0">
                <a:solidFill>
                  <a:srgbClr val="FFFF00"/>
                </a:solidFill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5133975" y="95865"/>
            <a:ext cx="3829050" cy="3414867"/>
            <a:chOff x="5133975" y="95865"/>
            <a:chExt cx="3829050" cy="3414867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33975" y="95865"/>
              <a:ext cx="3829050" cy="2781300"/>
            </a:xfrm>
            <a:prstGeom prst="rect">
              <a:avLst/>
            </a:prstGeom>
          </p:spPr>
        </p:pic>
        <p:sp>
          <p:nvSpPr>
            <p:cNvPr id="8" name="Rounded Rectangle 7"/>
            <p:cNvSpPr/>
            <p:nvPr/>
          </p:nvSpPr>
          <p:spPr>
            <a:xfrm>
              <a:off x="6324600" y="2877165"/>
              <a:ext cx="1752600" cy="633567"/>
            </a:xfrm>
            <a:prstGeom prst="roundRect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400" dirty="0" smtClean="0">
                  <a:solidFill>
                    <a:srgbClr val="FFFF00"/>
                  </a:solidFill>
                </a:rPr>
                <a:t>Bệnh viện</a:t>
              </a:r>
              <a:endParaRPr lang="en-US" sz="2400" dirty="0">
                <a:solidFill>
                  <a:srgbClr val="FFFF00"/>
                </a:solidFill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2660855" y="3657600"/>
            <a:ext cx="3968546" cy="2895600"/>
            <a:chOff x="2660855" y="3657600"/>
            <a:chExt cx="3968546" cy="2895600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60855" y="3657600"/>
              <a:ext cx="3968546" cy="2286000"/>
            </a:xfrm>
            <a:prstGeom prst="rect">
              <a:avLst/>
            </a:prstGeom>
          </p:spPr>
        </p:pic>
        <p:sp>
          <p:nvSpPr>
            <p:cNvPr id="10" name="Rounded Rectangle 9"/>
            <p:cNvSpPr/>
            <p:nvPr/>
          </p:nvSpPr>
          <p:spPr>
            <a:xfrm>
              <a:off x="3733800" y="5943600"/>
              <a:ext cx="2057400" cy="609600"/>
            </a:xfrm>
            <a:prstGeom prst="roundRect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400" dirty="0" smtClean="0">
                  <a:solidFill>
                    <a:srgbClr val="FFFF00"/>
                  </a:solidFill>
                </a:rPr>
                <a:t>Khu vui chơi</a:t>
              </a:r>
              <a:endParaRPr lang="en-US" sz="2400" dirty="0">
                <a:solidFill>
                  <a:srgbClr val="FFFF00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2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DẠY CON CÁCH XỬ TRÍ KHI BỊ LẠC - KỸ NĂNG AN TOÀN CHO BÉ 2021 (video-converter.com) (1).wm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52600" y="2286000"/>
            <a:ext cx="5638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b="1" dirty="0" smtClean="0">
                <a:solidFill>
                  <a:srgbClr val="0070C0"/>
                </a:solidFill>
              </a:rPr>
              <a:t>PHẦN 2: NHỮNG LƯU Ý</a:t>
            </a:r>
            <a:endParaRPr lang="en-US" sz="3600" b="1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676400" y="2286000"/>
            <a:ext cx="5791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5400" b="1" dirty="0" smtClean="0">
                <a:solidFill>
                  <a:srgbClr val="FF0000"/>
                </a:solidFill>
              </a:rPr>
              <a:t>LƯU Ý SỐ 1</a:t>
            </a:r>
            <a:endParaRPr lang="en-US" sz="54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304800"/>
            <a:ext cx="6705600" cy="5943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898</Words>
  <Application>WPS Presentation</Application>
  <PresentationFormat>On-screen Show (4:3)</PresentationFormat>
  <Paragraphs>81</Paragraphs>
  <Slides>24</Slides>
  <Notes>0</Notes>
  <HiddenSlides>0</HiddenSlides>
  <MMClips>1</MMClips>
  <ScaleCrop>false</ScaleCrop>
  <HeadingPairs>
    <vt:vector size="6" baseType="variant">
      <vt:variant>
        <vt:lpstr>已用的字体</vt:lpstr>
      </vt:variant>
      <vt:variant>
        <vt:i4>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24</vt:i4>
      </vt:variant>
    </vt:vector>
  </HeadingPairs>
  <TitlesOfParts>
    <vt:vector size="31" baseType="lpstr">
      <vt:lpstr>Arial</vt:lpstr>
      <vt:lpstr>SimSun</vt:lpstr>
      <vt:lpstr>Wingdings</vt:lpstr>
      <vt:lpstr>Calibri</vt:lpstr>
      <vt:lpstr>Microsoft YaHei</vt:lpstr>
      <vt:lpstr>Arial Unicode MS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ASUS</dc:creator>
  <cp:lastModifiedBy>MY PC</cp:lastModifiedBy>
  <cp:revision>23</cp:revision>
  <dcterms:created xsi:type="dcterms:W3CDTF">2021-11-08T12:24:00Z</dcterms:created>
  <dcterms:modified xsi:type="dcterms:W3CDTF">2021-11-21T18:21:29Z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98DAC743CAA24CF3AB0A27393916B07F</vt:lpwstr>
  </property>
  <property fmtid="{D5CDD505-2E9C-101B-9397-08002B2CF9AE}" pid="3" name="KSOProductBuildVer">
    <vt:lpwstr>1033-11.2.0.10323</vt:lpwstr>
  </property>
</Properties>
</file>