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64" r:id="rId15"/>
    <p:sldId id="265" r:id="rId16"/>
    <p:sldId id="272" r:id="rId17"/>
    <p:sldId id="271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0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9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D54F-7BD8-4339-BD5B-5C90E3E81ED3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1727200" y="1844675"/>
            <a:ext cx="61579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088" y="3068638"/>
            <a:ext cx="74898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Khám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Lứa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 4-5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tuổi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endParaRPr lang="en-US" sz="600" b="1" dirty="0"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2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135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</p:spPr>
      </p:pic>
    </p:spTree>
    <p:extLst>
      <p:ext uri="{BB962C8B-B14F-4D97-AF65-F5344CB8AC3E}">
        <p14:creationId xmlns:p14="http://schemas.microsoft.com/office/powerpoint/2010/main" val="19084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199"/>
            <a:ext cx="9169831" cy="6858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TRÒ </a:t>
            </a:r>
            <a:r>
              <a:rPr lang="vi-VN" dirty="0" smtClean="0"/>
              <a:t>CHƠI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“Ai </a:t>
            </a:r>
            <a:r>
              <a:rPr lang="en-US" sz="5400" b="1" dirty="0" err="1" smtClean="0"/>
              <a:t>thông</a:t>
            </a:r>
            <a:r>
              <a:rPr lang="en-US" sz="5400" b="1" dirty="0" smtClean="0"/>
              <a:t> minh </a:t>
            </a:r>
            <a:r>
              <a:rPr lang="en-US" sz="5400" b="1" dirty="0" err="1" smtClean="0"/>
              <a:t>hơn</a:t>
            </a:r>
            <a:r>
              <a:rPr lang="en-US" sz="5400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7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3581399" cy="57994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409" y="240909"/>
            <a:ext cx="8603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1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 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" action="ppaction://noaction">
              <a:snd r:embed="rId3" name="laser.wav"/>
            </a:hlinkClick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4" y="1143000"/>
            <a:ext cx="6383990" cy="3976305"/>
          </a:xfrm>
        </p:spPr>
      </p:pic>
      <p:sp>
        <p:nvSpPr>
          <p:cNvPr id="4" name="Rectangle 3"/>
          <p:cNvSpPr/>
          <p:nvPr/>
        </p:nvSpPr>
        <p:spPr>
          <a:xfrm>
            <a:off x="1993880" y="152400"/>
            <a:ext cx="5369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Trên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bầu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nơi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endParaRPr lang="en-US" sz="2400" b="1" cap="none" spc="50" dirty="0" smtClean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2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 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3397"/>
            <a:ext cx="6570133" cy="4548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462" y="152400"/>
            <a:ext cx="8510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canh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giữ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đảo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9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766560" cy="408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9048" y="152400"/>
            <a:ext cx="7839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Nơi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ở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biển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đảo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3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 0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>
              <a:snd r:embed="rId3" name="laser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3" y="990600"/>
            <a:ext cx="7978067" cy="541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24135"/>
            <a:ext cx="87661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đất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liền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726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/>
              <a:t>TRÒ CHƠI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“</a:t>
            </a:r>
            <a:r>
              <a:rPr lang="en-US" sz="5400" b="1" dirty="0" err="1" smtClean="0"/>
              <a:t>Thi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xem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đội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nào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nhanh</a:t>
            </a:r>
            <a:r>
              <a:rPr lang="en-US" sz="5400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5685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98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0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9113520" cy="6827519"/>
          </a:xfrm>
        </p:spPr>
      </p:pic>
    </p:spTree>
    <p:extLst>
      <p:ext uri="{BB962C8B-B14F-4D97-AF65-F5344CB8AC3E}">
        <p14:creationId xmlns:p14="http://schemas.microsoft.com/office/powerpoint/2010/main" val="37559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6482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7380"/>
            <a:ext cx="449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30480"/>
            <a:ext cx="9174480" cy="6888480"/>
          </a:xfrm>
        </p:spPr>
      </p:pic>
    </p:spTree>
    <p:extLst>
      <p:ext uri="{BB962C8B-B14F-4D97-AF65-F5344CB8AC3E}">
        <p14:creationId xmlns:p14="http://schemas.microsoft.com/office/powerpoint/2010/main" val="3835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22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163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MRHUY</cp:lastModifiedBy>
  <cp:revision>22</cp:revision>
  <dcterms:created xsi:type="dcterms:W3CDTF">2017-12-02T02:40:21Z</dcterms:created>
  <dcterms:modified xsi:type="dcterms:W3CDTF">2021-11-20T13:05:55Z</dcterms:modified>
</cp:coreProperties>
</file>