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78" r:id="rId9"/>
    <p:sldId id="260" r:id="rId10"/>
    <p:sldId id="269" r:id="rId11"/>
    <p:sldId id="268" r:id="rId12"/>
    <p:sldId id="267" r:id="rId13"/>
    <p:sldId id="271" r:id="rId14"/>
    <p:sldId id="261" r:id="rId15"/>
    <p:sldId id="276" r:id="rId16"/>
    <p:sldId id="277" r:id="rId17"/>
    <p:sldId id="279" r:id="rId18"/>
    <p:sldId id="280" r:id="rId19"/>
    <p:sldId id="2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>
      <p:cViewPr>
        <p:scale>
          <a:sx n="71" d="100"/>
          <a:sy n="71" d="100"/>
        </p:scale>
        <p:origin x="-1266" y="-4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Long Biên 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Quả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4777" y="2505670"/>
            <a:ext cx="336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Dạy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trẻ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93663"/>
            <a:ext cx="1201718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071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7996" y="2099154"/>
            <a:ext cx="4616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Nghe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trồng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cây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00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 smtClean="0">
                <a:latin typeface="+mj-lt"/>
              </a:rPr>
              <a:t>Kiến </a:t>
            </a:r>
            <a:r>
              <a:rPr lang="vi-VN" sz="2400" b="1" i="1" dirty="0">
                <a:latin typeface="+mj-lt"/>
              </a:rPr>
              <a:t>thức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biết tên bài hát, tên tác giả, trẻ cảm nhận được giai điệu vui tươi nhộn nhịp của bài hát: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vi-VN" sz="2400" i="1" dirty="0" smtClean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Trẻ </a:t>
            </a:r>
            <a:r>
              <a:rPr lang="vi-VN" sz="2400" i="1" dirty="0">
                <a:latin typeface="+mj-lt"/>
              </a:rPr>
              <a:t>nhớ tên bài nghe hát, tên tác </a:t>
            </a:r>
            <a:r>
              <a:rPr lang="vi-VN" sz="2400" i="1" dirty="0" smtClean="0">
                <a:latin typeface="+mj-lt"/>
              </a:rPr>
              <a:t>giả</a:t>
            </a:r>
            <a:endParaRPr lang="en-US" sz="2400" i="1" dirty="0" smtClean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2.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 smtClean="0">
                <a:latin typeface="+mj-lt"/>
              </a:rPr>
              <a:t>-</a:t>
            </a:r>
            <a:r>
              <a:rPr lang="en-US" sz="2400" i="1" dirty="0" smtClean="0">
                <a:latin typeface="+mj-lt"/>
              </a:rPr>
              <a:t> </a:t>
            </a:r>
            <a:r>
              <a:rPr lang="vi-VN" sz="2400" i="1" dirty="0" smtClean="0">
                <a:latin typeface="+mj-lt"/>
              </a:rPr>
              <a:t>Chú </a:t>
            </a:r>
            <a:r>
              <a:rPr lang="vi-VN" sz="2400" i="1" dirty="0">
                <a:latin typeface="+mj-lt"/>
              </a:rPr>
              <a:t>ý lắng nghe cô hát, nghe trọn vẹn bài hát “Gà trống thổi kèn</a:t>
            </a:r>
            <a:r>
              <a:rPr lang="vi-VN" sz="2400" i="1" dirty="0" smtClean="0">
                <a:latin typeface="+mj-lt"/>
              </a:rPr>
              <a:t>”</a:t>
            </a:r>
            <a:endParaRPr lang="en-US" sz="2400" i="1" dirty="0" smtClean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3.</a:t>
            </a:r>
            <a:r>
              <a:rPr lang="vi-VN" sz="2400" b="1" i="1" dirty="0" smtClean="0">
                <a:latin typeface="+mj-lt"/>
              </a:rPr>
              <a:t> </a:t>
            </a:r>
            <a:r>
              <a:rPr lang="vi-VN" sz="2400" b="1" i="1" dirty="0">
                <a:latin typeface="+mj-lt"/>
              </a:rPr>
              <a:t>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Biết </a:t>
            </a:r>
            <a:r>
              <a:rPr lang="vi-VN" sz="2400" i="1" dirty="0">
                <a:latin typeface="+mj-lt"/>
              </a:rPr>
              <a:t>hưởng ứng cảm xúc cùng với cô. </a:t>
            </a:r>
            <a:endParaRPr lang="en-US" sz="2400" i="1" dirty="0" smtClean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 smtClean="0">
                <a:latin typeface="+mj-lt"/>
              </a:rPr>
              <a:t>Mạnh </a:t>
            </a:r>
            <a:r>
              <a:rPr lang="vi-VN" sz="2400" i="1" dirty="0">
                <a:latin typeface="+mj-lt"/>
              </a:rPr>
              <a:t>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0"/>
            <a:ext cx="12035118" cy="70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1093352"/>
            <a:ext cx="8619565" cy="50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107576"/>
            <a:ext cx="9130553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342" y="2177626"/>
            <a:ext cx="391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178</Words>
  <Application>Microsoft Office PowerPoint</Application>
  <PresentationFormat>Custom</PresentationFormat>
  <Paragraphs>25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2021-03-30T06:21:04Z</dcterms:created>
  <dcterms:modified xsi:type="dcterms:W3CDTF">2021-08-31T12:42:09Z</dcterms:modified>
</cp:coreProperties>
</file>