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4a" ContentType="audio/mp4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6"/>
  </p:notesMasterIdLst>
  <p:sldIdLst>
    <p:sldId id="400" r:id="rId4"/>
    <p:sldId id="368" r:id="rId5"/>
    <p:sldId id="396" r:id="rId7"/>
    <p:sldId id="397" r:id="rId8"/>
    <p:sldId id="398" r:id="rId9"/>
    <p:sldId id="394" r:id="rId10"/>
    <p:sldId id="278" r:id="rId11"/>
    <p:sldId id="410" r:id="rId12"/>
    <p:sldId id="411" r:id="rId13"/>
    <p:sldId id="412" r:id="rId14"/>
    <p:sldId id="413" r:id="rId15"/>
    <p:sldId id="36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1"/>
  </p:normalViewPr>
  <p:slideViewPr>
    <p:cSldViewPr snapToGrid="0" snapToObjects="1">
      <p:cViewPr varScale="1">
        <p:scale>
          <a:sx n="67" d="100"/>
          <a:sy n="67" d="100"/>
        </p:scale>
        <p:origin x="52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F75E-F10D-AD48-929B-5312DE457D61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B1AA-2B3B-7F42-8544-1C03CF3987BA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12B20-21D9-7A4E-9139-438054C51DC8}" type="slidenum">
              <a:rPr lang="en-US" altLang="en-US"/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EB602-D64F-4664-AF38-D010FF4A73C7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F6E95-9103-44CB-BEB8-C1C2B9B682AC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6FD15-ED73-4513-8B4C-FA7B1C7C12C3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99C8F-6984-4758-A768-37A8265C687D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2184E-8403-4F84-A34E-3F0134D59CE1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4C38D-F2F0-4C46-A28A-78732DD070EF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182CD-58AB-4558-9419-B7FC2E8D2EFE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D0FF1-A14E-4A48-A009-D45EC6DAE180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4E85-4A71-43FC-9B4A-F7044A946976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C7A0B-8B01-4485-A47D-E58B2DDA56B4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CA9B9-B3D9-44D3-8EB7-F0BEBF800EAE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F387-C06D-7641-813E-AF51B1493E0B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E2E0-23E8-CD4A-8B0F-3713F459317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Click to edit Master text styles</a:t>
            </a:r>
            <a:endParaRPr lang="vi-VN" altLang="en-US"/>
          </a:p>
          <a:p>
            <a:pPr lvl="1"/>
            <a:r>
              <a:rPr lang="vi-VN" altLang="en-US"/>
              <a:t>Second level</a:t>
            </a:r>
            <a:endParaRPr lang="vi-VN" altLang="en-US"/>
          </a:p>
          <a:p>
            <a:pPr lvl="2"/>
            <a:r>
              <a:rPr lang="vi-VN" altLang="en-US"/>
              <a:t>Third level</a:t>
            </a:r>
            <a:endParaRPr lang="vi-VN" altLang="en-US"/>
          </a:p>
          <a:p>
            <a:pPr lvl="3"/>
            <a:r>
              <a:rPr lang="vi-VN" altLang="en-US"/>
              <a:t>Fourth level</a:t>
            </a:r>
            <a:endParaRPr lang="vi-VN" altLang="en-US"/>
          </a:p>
          <a:p>
            <a:pPr lvl="4"/>
            <a:r>
              <a:rPr lang="vi-VN" altLang="en-US"/>
              <a:t>Fifth level</a:t>
            </a:r>
            <a:endParaRPr lang="vi-V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9D6F3BE-3EF6-479B-BEC3-EEFBA5B77FB9}" type="slidenum">
              <a:rPr lang="vi-VN" altLang="en-US"/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image" Target="../media/image12.GIF"/><Relationship Id="rId3" Type="http://schemas.openxmlformats.org/officeDocument/2006/relationships/tags" Target="../tags/tag10.xml"/><Relationship Id="rId2" Type="http://schemas.openxmlformats.org/officeDocument/2006/relationships/image" Target="../media/image11.png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11.xml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image" Target="../media/image12.GIF"/><Relationship Id="rId3" Type="http://schemas.openxmlformats.org/officeDocument/2006/relationships/tags" Target="../tags/tag12.xml"/><Relationship Id="rId2" Type="http://schemas.openxmlformats.org/officeDocument/2006/relationships/image" Target="../media/image11.png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13.xml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media8.m4a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4.xml"/><Relationship Id="rId11" Type="http://schemas.openxmlformats.org/officeDocument/2006/relationships/image" Target="../media/image9.png"/><Relationship Id="rId10" Type="http://schemas.microsoft.com/office/2007/relationships/media" Target="../media/media8.m4a"/><Relationship Id="rId1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.xml"/><Relationship Id="rId4" Type="http://schemas.openxmlformats.org/officeDocument/2006/relationships/image" Target="../media/image6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.xml"/><Relationship Id="rId4" Type="http://schemas.openxmlformats.org/officeDocument/2006/relationships/image" Target="../media/image9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image" Target="../media/image12.GIF"/><Relationship Id="rId3" Type="http://schemas.openxmlformats.org/officeDocument/2006/relationships/tags" Target="../tags/tag4.xml"/><Relationship Id="rId24" Type="http://schemas.openxmlformats.org/officeDocument/2006/relationships/slideLayout" Target="../slideLayouts/slideLayout13.xml"/><Relationship Id="rId23" Type="http://schemas.openxmlformats.org/officeDocument/2006/relationships/tags" Target="../tags/tag5.xml"/><Relationship Id="rId22" Type="http://schemas.microsoft.com/office/2007/relationships/media" Target="../media/media7.m4a"/><Relationship Id="rId21" Type="http://schemas.openxmlformats.org/officeDocument/2006/relationships/audio" Target="../media/media7.m4a"/><Relationship Id="rId20" Type="http://schemas.microsoft.com/office/2007/relationships/media" Target="../media/media6.m4a"/><Relationship Id="rId2" Type="http://schemas.openxmlformats.org/officeDocument/2006/relationships/image" Target="../media/image11.png"/><Relationship Id="rId19" Type="http://schemas.openxmlformats.org/officeDocument/2006/relationships/audio" Target="../media/media6.m4a"/><Relationship Id="rId18" Type="http://schemas.openxmlformats.org/officeDocument/2006/relationships/image" Target="../media/image3.png"/><Relationship Id="rId17" Type="http://schemas.microsoft.com/office/2007/relationships/media" Target="../media/audio1.wav"/><Relationship Id="rId16" Type="http://schemas.openxmlformats.org/officeDocument/2006/relationships/audio" Target="../media/audio1.wav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image" Target="../media/image12.GIF"/><Relationship Id="rId3" Type="http://schemas.openxmlformats.org/officeDocument/2006/relationships/tags" Target="../tags/tag6.xml"/><Relationship Id="rId2" Type="http://schemas.openxmlformats.org/officeDocument/2006/relationships/image" Target="../media/image11.png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7.xml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image" Target="../media/image12.GIF"/><Relationship Id="rId3" Type="http://schemas.openxmlformats.org/officeDocument/2006/relationships/tags" Target="../tags/tag8.xml"/><Relationship Id="rId2" Type="http://schemas.openxmlformats.org/officeDocument/2006/relationships/image" Target="../media/image11.png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9.xml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468086"/>
            <a:ext cx="12039600" cy="7162800"/>
          </a:xfrm>
          <a:prstGeom prst="rect">
            <a:avLst/>
          </a:prstGeom>
        </p:spPr>
      </p:pic>
      <p:sp>
        <p:nvSpPr>
          <p:cNvPr id="3079" name="Text Box 25"/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/>
          <p:cNvSpPr>
            <a:spLocks noChangeArrowheads="1"/>
          </p:cNvSpPr>
          <p:nvPr/>
        </p:nvSpPr>
        <p:spPr bwMode="auto">
          <a:xfrm>
            <a:off x="2555632" y="2315309"/>
            <a:ext cx="773136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altLang="en-US" sz="4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+TC: “Nghe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4 – 5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Rectangle 18"/>
          <p:cNvSpPr>
            <a:spLocks noChangeArrowheads="1"/>
          </p:cNvSpPr>
          <p:nvPr/>
        </p:nvSpPr>
        <p:spPr bwMode="auto">
          <a:xfrm>
            <a:off x="3810000" y="664961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PHÒNG GIÁO DỤC QUẬN LONG BIÊN</a:t>
            </a:r>
            <a:b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LONG BIÊN A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Tm="108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9" name="WordArt 9"/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  <a:endParaRPr lang="en-US" sz="3600" b="1" kern="10">
              <a:ln w="9525">
                <a:solidFill>
                  <a:srgbClr val="0000FF"/>
                </a:solidFill>
                <a:rou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mmprod_title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981200" y="-603250"/>
            <a:ext cx="8229600" cy="490537"/>
          </a:xfrm>
          <a:noFill/>
        </p:spPr>
        <p:txBody>
          <a:bodyPr vert="horz" wrap="square" lIns="0" tIns="0" rIns="0" bIns="0" numCol="1" anchor="ctr" anchorCtr="0" compatLnSpc="1"/>
          <a:lstStyle/>
          <a:p>
            <a:pPr eaLnBrk="1" hangingPunct="1"/>
            <a:r>
              <a:rPr lang="vi-VN" altLang="en-US"/>
              <a:t>tim ten bai hat</a:t>
            </a:r>
            <a:endParaRPr lang="vi-VN" altLang="en-US"/>
          </a:p>
        </p:txBody>
      </p:sp>
      <p:grpSp>
        <p:nvGrpSpPr>
          <p:cNvPr id="5124" name="Group 20"/>
          <p:cNvGrpSpPr/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5156" name="AutoShape 21"/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gặp Bác Hồ</a:t>
              </a:r>
              <a:endParaRPr lang="vi-VN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7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5" name="Group 23"/>
          <p:cNvGrpSpPr/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5154" name="AutoShape 24"/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24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Gencovy</a:t>
              </a:r>
              <a:endParaRPr lang="vi-VN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729" name="Picture 33" descr="3D_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" descr="not_nhac_vu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9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0" descr="khoa-S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41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42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43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44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45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6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47" descr="notDen-kephu1-duo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8" descr="tempo4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49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0"/>
          <p:cNvGrpSpPr/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5150" name="Picture 51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52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49" name="Picture 53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4"/>
          <p:cNvGrpSpPr/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5148" name="Picture 55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56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53" name="Picture 57" descr="dauLang-d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58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5152" name="AutoShape 35"/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3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87870" y="1481366"/>
              <a:ext cx="2195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9" name="WordArt 9"/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  <a:endParaRPr lang="en-US" sz="3600" b="1" kern="10">
              <a:ln w="9525">
                <a:solidFill>
                  <a:srgbClr val="0000FF"/>
                </a:solidFill>
                <a:rou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mmprod_title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981200" y="-603250"/>
            <a:ext cx="8229600" cy="490537"/>
          </a:xfrm>
          <a:noFill/>
        </p:spPr>
        <p:txBody>
          <a:bodyPr vert="horz" wrap="square" lIns="0" tIns="0" rIns="0" bIns="0" numCol="1" anchor="ctr" anchorCtr="0" compatLnSpc="1"/>
          <a:lstStyle/>
          <a:p>
            <a:pPr eaLnBrk="1" hangingPunct="1"/>
            <a:r>
              <a:rPr lang="vi-VN" altLang="en-US"/>
              <a:t>tim ten bai hat</a:t>
            </a:r>
            <a:endParaRPr lang="vi-VN" altLang="en-US"/>
          </a:p>
        </p:txBody>
      </p:sp>
      <p:grpSp>
        <p:nvGrpSpPr>
          <p:cNvPr id="5124" name="Group 20"/>
          <p:cNvGrpSpPr/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5156" name="AutoShape 21"/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gặp Bác Hồ</a:t>
              </a:r>
              <a:endParaRPr lang="vi-VN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7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5" name="Group 23"/>
          <p:cNvGrpSpPr/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5154" name="AutoShape 24"/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24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Gencovy</a:t>
              </a:r>
              <a:endParaRPr lang="vi-VN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729" name="Picture 33" descr="3D_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" descr="not_nhac_vu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9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0" descr="khoa-S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41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42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43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44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45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6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47" descr="notDen-kephu1-duo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8" descr="tempo4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49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0"/>
          <p:cNvGrpSpPr/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5150" name="Picture 51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52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49" name="Picture 53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4"/>
          <p:cNvGrpSpPr/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5148" name="Picture 55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56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53" name="Picture 57" descr="dauLang-d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58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5152" name="AutoShape 35"/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3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87870" y="1481366"/>
              <a:ext cx="2195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WordArt 2"/>
          <p:cNvSpPr>
            <a:spLocks noChangeArrowheads="1" noChangeShapeType="1" noTextEdit="1"/>
          </p:cNvSpPr>
          <p:nvPr/>
        </p:nvSpPr>
        <p:spPr bwMode="auto">
          <a:xfrm rot="289707">
            <a:off x="3810001" y="457201"/>
            <a:ext cx="40671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Gautami" panose="020B0502040204020203" pitchFamily="34" charset="0"/>
              </a:rPr>
              <a:t>GIỜ HỌC ĐÃ KẾT THÚC</a:t>
            </a:r>
            <a:endParaRPr lang="vi-VN" sz="3600" b="1" kern="10">
              <a:ln w="9525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1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Gautami" panose="020B0502040204020203" pitchFamily="34" charset="0"/>
            </a:endParaRPr>
          </a:p>
        </p:txBody>
      </p:sp>
      <p:grpSp>
        <p:nvGrpSpPr>
          <p:cNvPr id="22532" name="Group 8"/>
          <p:cNvGrpSpPr/>
          <p:nvPr/>
        </p:nvGrpSpPr>
        <p:grpSpPr bwMode="auto">
          <a:xfrm>
            <a:off x="4267201" y="5029200"/>
            <a:ext cx="3314700" cy="1143000"/>
            <a:chOff x="1680" y="3600"/>
            <a:chExt cx="2088" cy="720"/>
          </a:xfrm>
        </p:grpSpPr>
        <p:pic>
          <p:nvPicPr>
            <p:cNvPr id="22542" name="Picture 9" descr="4ifwdur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9" descr="4ifwdur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30" descr="4ifwdur"/>
            <p:cNvPicPr>
              <a:picLocks noChangeAspect="1" noChangeArrowheads="1" noCrop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18" name="Picture 45" descr="j023624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24">
            <a:off x="5257800" y="1981201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4958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cheerleader_rah_rah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7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cheerleader_rah_rah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0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5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" y="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6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99" y="0"/>
            <a:ext cx="2038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4648200"/>
            <a:ext cx="238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8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98" y="4800600"/>
            <a:ext cx="2381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748" y="299399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/>
              <a:lightRig rig="threePt" dir="t"/>
            </a:scene3d>
            <a:flatTx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2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HỌC GIỎI</a:t>
            </a:r>
            <a:endParaRPr lang="en-US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45000" endPos="52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9.m4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3498465"/>
            <a:ext cx="609600" cy="6096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12390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4980" name="WordArt 4"/>
          <p:cNvSpPr>
            <a:spLocks noChangeArrowheads="1" noChangeShapeType="1" noTextEdit="1"/>
          </p:cNvSpPr>
          <p:nvPr/>
        </p:nvSpPr>
        <p:spPr bwMode="auto">
          <a:xfrm>
            <a:off x="2919853" y="1954924"/>
            <a:ext cx="6300347" cy="188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DH :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Cháu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yêu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thợ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dệt</a:t>
            </a:r>
            <a:endParaRPr lang="en-US" sz="4400" kern="10" dirty="0">
              <a:ln w="9525">
                <a:solidFill>
                  <a:srgbClr val="003300"/>
                </a:solidFill>
                <a:rou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giới thiệu âm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4500" y="4664075"/>
            <a:ext cx="406400" cy="406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6"/>
    </mc:Choice>
    <mc:Fallback>
      <p:transition spd="slow" advTm="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49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áu yêu cô Thợ d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074" y="92074"/>
            <a:ext cx="12099926" cy="6765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70"/>
    </mc:Choice>
    <mc:Fallback>
      <p:transition spd="slow" advTm="8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2717" y="2819400"/>
            <a:ext cx="609600" cy="609600"/>
          </a:xfrm>
          <a:prstGeom prst="rect">
            <a:avLst/>
          </a:prstGeo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100551" y="2613167"/>
            <a:ext cx="5990897" cy="1022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Nội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dung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bài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hát</a:t>
            </a:r>
            <a:endParaRPr lang="en-US" sz="4400" kern="10" dirty="0">
              <a:ln w="9525">
                <a:solidFill>
                  <a:srgbClr val="003300"/>
                </a:solidFill>
                <a:rou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15"/>
    </mc:Choice>
    <mc:Fallback>
      <p:transition spd="slow" advTm="3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954924" y="1450428"/>
            <a:ext cx="6306207" cy="1290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Hát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theo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nhạc</a:t>
            </a:r>
            <a:endParaRPr lang="en-US" sz="4400" kern="10" dirty="0">
              <a:ln w="9525">
                <a:solidFill>
                  <a:srgbClr val="003300"/>
                </a:solidFill>
                <a:rou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Cháu Yêu Cô Thợ Dệt - Beat h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584925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92"/>
    </mc:Choice>
    <mc:Fallback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57600" y="3886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2989"/>
          </a:xfrm>
          <a:prstGeom prst="rect">
            <a:avLst/>
          </a:prstGeom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743200" y="2554013"/>
            <a:ext cx="7031421" cy="2030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3300"/>
                </a:solidFill>
                <a:rou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A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531" y="4280208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3694" y="2877039"/>
            <a:ext cx="70314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:“Nghe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lang="en-US" sz="4400" dirty="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37"/>
    </mc:Choice>
    <mc:Fallback>
      <p:transition spd="slow" advTm="5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9" name="WordArt 9"/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  <a:endParaRPr lang="en-US" sz="3600" b="1" kern="10">
              <a:ln w="9525">
                <a:solidFill>
                  <a:srgbClr val="0000FF"/>
                </a:solidFill>
                <a:rou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mmprod_title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981200" y="-603250"/>
            <a:ext cx="8229600" cy="490537"/>
          </a:xfrm>
          <a:noFill/>
        </p:spPr>
        <p:txBody>
          <a:bodyPr vert="horz" wrap="square" lIns="0" tIns="0" rIns="0" bIns="0" numCol="1" anchor="ctr" anchorCtr="0" compatLnSpc="1"/>
          <a:lstStyle/>
          <a:p>
            <a:pPr eaLnBrk="1" hangingPunct="1"/>
            <a:r>
              <a:rPr lang="vi-VN" altLang="en-US"/>
              <a:t>tim ten bai hat</a:t>
            </a:r>
            <a:endParaRPr lang="vi-VN" altLang="en-US"/>
          </a:p>
        </p:txBody>
      </p:sp>
      <p:grpSp>
        <p:nvGrpSpPr>
          <p:cNvPr id="5124" name="Group 20"/>
          <p:cNvGrpSpPr/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5156" name="AutoShape 21"/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gặp Bác Hồ</a:t>
              </a:r>
              <a:endParaRPr lang="vi-VN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7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5" name="Group 23"/>
          <p:cNvGrpSpPr/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5154" name="AutoShape 24"/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24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Gencovy</a:t>
              </a:r>
              <a:endParaRPr lang="vi-VN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729" name="Picture 33" descr="3D_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" descr="not_nhac_vu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9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0" descr="khoa-S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41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42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43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44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45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6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47" descr="notDen-kephu1-duo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8" descr="tempo4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49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0"/>
          <p:cNvGrpSpPr/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5150" name="Picture 51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52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49" name="Picture 53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4"/>
          <p:cNvGrpSpPr/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5148" name="Picture 55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56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53" name="Picture 57" descr="dauLang-d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58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ncovy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90249" y="5170489"/>
            <a:ext cx="406400" cy="4064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5152" name="AutoShape 35"/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3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87870" y="1481366"/>
              <a:ext cx="2195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FILE_20211108_162537_Thoại 010_sd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766569" y="5691982"/>
            <a:ext cx="406400" cy="406400"/>
          </a:xfrm>
          <a:prstGeom prst="rect">
            <a:avLst/>
          </a:prstGeom>
        </p:spPr>
      </p:pic>
      <p:pic>
        <p:nvPicPr>
          <p:cNvPr id="6" name="FILE_20211108_162953_7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17238" y="4821238"/>
            <a:ext cx="406400" cy="40640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9" name="WordArt 9"/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  <a:endParaRPr lang="en-US" sz="3600" b="1" kern="10">
              <a:ln w="9525">
                <a:solidFill>
                  <a:srgbClr val="0000FF"/>
                </a:solidFill>
                <a:rou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mmprod_title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981200" y="-603250"/>
            <a:ext cx="8229600" cy="490537"/>
          </a:xfrm>
          <a:noFill/>
        </p:spPr>
        <p:txBody>
          <a:bodyPr vert="horz" wrap="square" lIns="0" tIns="0" rIns="0" bIns="0" numCol="1" anchor="ctr" anchorCtr="0" compatLnSpc="1"/>
          <a:lstStyle/>
          <a:p>
            <a:pPr eaLnBrk="1" hangingPunct="1"/>
            <a:r>
              <a:rPr lang="vi-VN" altLang="en-US"/>
              <a:t>tim ten bai hat</a:t>
            </a:r>
            <a:endParaRPr lang="vi-VN" altLang="en-US"/>
          </a:p>
        </p:txBody>
      </p:sp>
      <p:grpSp>
        <p:nvGrpSpPr>
          <p:cNvPr id="5124" name="Group 20"/>
          <p:cNvGrpSpPr/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5156" name="AutoShape 21"/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gặp Bác Hồ</a:t>
              </a:r>
              <a:endParaRPr lang="vi-VN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7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5" name="Group 23"/>
          <p:cNvGrpSpPr/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5154" name="AutoShape 24"/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24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Gencovy</a:t>
              </a:r>
              <a:endParaRPr lang="vi-VN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729" name="Picture 33" descr="3D_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" descr="not_nhac_vu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9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0" descr="khoa-S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41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42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43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44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45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6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47" descr="notDen-kephu1-duo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8" descr="tempo4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49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0"/>
          <p:cNvGrpSpPr/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5150" name="Picture 51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52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49" name="Picture 53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4"/>
          <p:cNvGrpSpPr/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5148" name="Picture 55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56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53" name="Picture 57" descr="dauLang-d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58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5152" name="AutoShape 35"/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3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87870" y="1481366"/>
              <a:ext cx="2195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9" name="WordArt 9"/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  <a:endParaRPr lang="en-US" sz="3600" b="1" kern="10">
              <a:ln w="9525">
                <a:solidFill>
                  <a:srgbClr val="0000FF"/>
                </a:solidFill>
                <a:rou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mmprod_title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981200" y="-603250"/>
            <a:ext cx="8229600" cy="490537"/>
          </a:xfrm>
          <a:noFill/>
        </p:spPr>
        <p:txBody>
          <a:bodyPr vert="horz" wrap="square" lIns="0" tIns="0" rIns="0" bIns="0" numCol="1" anchor="ctr" anchorCtr="0" compatLnSpc="1"/>
          <a:lstStyle/>
          <a:p>
            <a:pPr eaLnBrk="1" hangingPunct="1"/>
            <a:r>
              <a:rPr lang="vi-VN" altLang="en-US"/>
              <a:t>tim ten bai hat</a:t>
            </a:r>
            <a:endParaRPr lang="vi-VN" altLang="en-US"/>
          </a:p>
        </p:txBody>
      </p:sp>
      <p:grpSp>
        <p:nvGrpSpPr>
          <p:cNvPr id="5124" name="Group 20"/>
          <p:cNvGrpSpPr/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5156" name="AutoShape 21"/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gặp Bác Hồ</a:t>
              </a:r>
              <a:endParaRPr lang="vi-VN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7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US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5" name="Group 23"/>
          <p:cNvGrpSpPr/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5154" name="AutoShape 24"/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24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Gencovy</a:t>
              </a:r>
              <a:endParaRPr lang="vi-VN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729" name="Picture 33" descr="3D_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" descr="not_nhac_vu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9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0" descr="khoa-S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41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8" name="Picture 42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43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0" name="Picture 44" descr="notDen-d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45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6" descr="duongThang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47" descr="notDen-kephu1-duo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8" descr="tempo4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49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0"/>
          <p:cNvGrpSpPr/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5150" name="Picture 51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52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49" name="Picture 53" descr="notDon-du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4"/>
          <p:cNvGrpSpPr/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5148" name="Picture 55" descr="notDon-duo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56" descr="dauLuyen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53" name="Picture 57" descr="dauLang-d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58" descr="dongk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5152" name="AutoShape 35"/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3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87870" y="1481366"/>
              <a:ext cx="2195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0.8"/>
</p:tagLst>
</file>

<file path=ppt/tags/tag10.xml><?xml version="1.0" encoding="utf-8"?>
<p:tagLst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11.xml><?xml version="1.0" encoding="utf-8"?>
<p:tagLst xmlns:p="http://schemas.openxmlformats.org/presentationml/2006/main">
  <p:tag name="PPSNARRATIONPROPS" val="F:\elearning 14-15\ghi am tc am nhac\tiec qua chon lai di.wav"/>
  <p:tag name="PPSNARRATION" val="4,970306559,F:\elearning 14-15\of ban goc nhung not nhac vui4\Media.ppcx"/>
</p:tagLst>
</file>

<file path=ppt/tags/tag12.xml><?xml version="1.0" encoding="utf-8"?>
<p:tagLst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13.xml><?xml version="1.0" encoding="utf-8"?>
<p:tagLst xmlns:p="http://schemas.openxmlformats.org/presentationml/2006/main">
  <p:tag name="PPSNARRATIONPROPS" val="F:\elearning 14-15\ghi am tc am nhac\tiec qua chon lai di.wav"/>
  <p:tag name="PPSNARRATION" val="4,970306559,F:\elearning 14-15\of ban goc nhung not nhac vui4\Media.ppcx"/>
</p:tagLst>
</file>

<file path=ppt/tags/tag14.xml><?xml version="1.0" encoding="utf-8"?>
<p:tagLst xmlns:p="http://schemas.openxmlformats.org/presentationml/2006/main">
  <p:tag name="TIMING" val="|3"/>
</p:tagLst>
</file>

<file path=ppt/tags/tag2.xml><?xml version="1.0" encoding="utf-8"?>
<p:tagLst xmlns:p="http://schemas.openxmlformats.org/presentationml/2006/main">
  <p:tag name="TIMING" val="|4"/>
</p:tagLst>
</file>

<file path=ppt/tags/tag3.xml><?xml version="1.0" encoding="utf-8"?>
<p:tagLst xmlns:p="http://schemas.openxmlformats.org/presentationml/2006/main">
  <p:tag name="TIMING" val="|36.6"/>
</p:tagLst>
</file>

<file path=ppt/tags/tag4.xml><?xml version="1.0" encoding="utf-8"?>
<p:tagLst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5.xml><?xml version="1.0" encoding="utf-8"?>
<p:tagLst xmlns:p="http://schemas.openxmlformats.org/presentationml/2006/main">
  <p:tag name="PPSNARRATIONPROPS" val="F:\elearning 14-15\ghi am tc am nhac\tiec qua chon lai di.wav"/>
  <p:tag name="PPSNARRATION" val="4,970306559,F:\elearning 14-15\of ban goc nhung not nhac vui4\Media.ppcx"/>
</p:tagLst>
</file>

<file path=ppt/tags/tag6.xml><?xml version="1.0" encoding="utf-8"?>
<p:tagLst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7.xml><?xml version="1.0" encoding="utf-8"?>
<p:tagLst xmlns:p="http://schemas.openxmlformats.org/presentationml/2006/main">
  <p:tag name="PPSNARRATIONPROPS" val="F:\elearning 14-15\ghi am tc am nhac\tiec qua chon lai di.wav"/>
  <p:tag name="PPSNARRATION" val="4,970306559,F:\elearning 14-15\of ban goc nhung not nhac vui4\Media.ppcx"/>
</p:tagLst>
</file>

<file path=ppt/tags/tag8.xml><?xml version="1.0" encoding="utf-8"?>
<p:tagLst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9.xml><?xml version="1.0" encoding="utf-8"?>
<p:tagLst xmlns:p="http://schemas.openxmlformats.org/presentationml/2006/main">
  <p:tag name="PPSNARRATIONPROPS" val="F:\elearning 14-15\ghi am tc am nhac\tiec qua chon lai di.wav"/>
  <p:tag name="PPSNARRATION" val="4,970306559,F:\elearning 14-15\of ban goc nhung not nhac vui4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WPS Presentation</Application>
  <PresentationFormat>Widescreen</PresentationFormat>
  <Paragraphs>105</Paragraphs>
  <Slides>12</Slides>
  <Notes>1</Notes>
  <HiddenSlides>5</HiddenSlides>
  <MMClips>9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Times New Roman</vt:lpstr>
      <vt:lpstr>Arial Black</vt:lpstr>
      <vt:lpstr>Gautami</vt:lpstr>
      <vt:lpstr>Segoe UI Symbol</vt:lpstr>
      <vt:lpstr>Microsoft YaHei</vt:lpstr>
      <vt:lpstr>Arial Unicode MS</vt:lpstr>
      <vt:lpstr>Calibri Light</vt:lpstr>
      <vt:lpstr>Calibri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tim ten bai hat</vt:lpstr>
      <vt:lpstr>tim ten bai hat</vt:lpstr>
      <vt:lpstr>tim ten bai hat</vt:lpstr>
      <vt:lpstr>tim ten bai hat</vt:lpstr>
      <vt:lpstr>tim ten bai hat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MY PC</cp:lastModifiedBy>
  <cp:revision>15</cp:revision>
  <dcterms:created xsi:type="dcterms:W3CDTF">2021-11-02T02:47:00Z</dcterms:created>
  <dcterms:modified xsi:type="dcterms:W3CDTF">2021-11-21T18:26:46Z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65B8EC78D604425A92F5E88CB513E9C4</vt:lpwstr>
  </property>
  <property fmtid="{D5CDD505-2E9C-101B-9397-08002B2CF9AE}" pid="3" name="KSOProductBuildVer">
    <vt:lpwstr>1033-11.2.0.10323</vt:lpwstr>
  </property>
</Properties>
</file>