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0"/>
  </p:notesMasterIdLst>
  <p:sldIdLst>
    <p:sldId id="268" r:id="rId2"/>
    <p:sldId id="257" r:id="rId3"/>
    <p:sldId id="263" r:id="rId4"/>
    <p:sldId id="266" r:id="rId5"/>
    <p:sldId id="267" r:id="rId6"/>
    <p:sldId id="264" r:id="rId7"/>
    <p:sldId id="261" r:id="rId8"/>
    <p:sldId id="269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>
      <p:cViewPr varScale="1">
        <p:scale>
          <a:sx n="73" d="100"/>
          <a:sy n="73" d="100"/>
        </p:scale>
        <p:origin x="7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  <p:transition spd="slow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3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8.wmf"/><Relationship Id="rId4" Type="http://schemas.openxmlformats.org/officeDocument/2006/relationships/image" Target="../media/image4.gif"/><Relationship Id="rId9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4.gif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4.png"/><Relationship Id="rId5" Type="http://schemas.microsoft.com/office/2007/relationships/media" Target="../media/media3.m4a"/><Relationship Id="rId15" Type="http://schemas.openxmlformats.org/officeDocument/2006/relationships/image" Target="../media/image17.png"/><Relationship Id="rId10" Type="http://schemas.openxmlformats.org/officeDocument/2006/relationships/image" Target="../media/image4.gif"/><Relationship Id="rId4" Type="http://schemas.microsoft.com/office/2007/relationships/media" Target="../media/media2.m4a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61"/>
            <a:ext cx="9144000" cy="6835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Hộp Văn bản 4"/>
          <p:cNvSpPr txBox="1"/>
          <p:nvPr/>
        </p:nvSpPr>
        <p:spPr>
          <a:xfrm>
            <a:off x="742371" y="187071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LĨNH VỰC PHÁT TRIỂN NHẬN THỨC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219200" y="2842334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Đề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tài: NBPB.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vàng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–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đỏ</a:t>
            </a:r>
            <a:endParaRPr lang="vi-VN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136003" y="3964017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solidFill>
                  <a:srgbClr val="00B050"/>
                </a:solidFill>
                <a:latin typeface="+mj-lt"/>
              </a:rPr>
              <a:t>Đối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tượng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: 24-36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Tháng</a:t>
            </a:r>
            <a:endParaRPr lang="vi-VN" sz="3200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vi-VN" sz="3200" dirty="0" err="1">
                <a:solidFill>
                  <a:srgbClr val="00B050"/>
                </a:solidFill>
                <a:latin typeface="+mj-lt"/>
              </a:rPr>
              <a:t>Thời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gian: 12- 15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phút</a:t>
            </a:r>
            <a:endParaRPr lang="vi-VN" sz="3200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vi-VN" sz="3200" dirty="0">
                <a:solidFill>
                  <a:srgbClr val="00B050"/>
                </a:solidFill>
                <a:latin typeface="+mj-lt"/>
              </a:rPr>
              <a:t>Giáo viên: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Thị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597365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30">
            <a:off x="-419100" y="429250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1" y="3408328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6" y="135711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274638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</p:spTree>
    <p:extLst>
      <p:ext uri="{BB962C8B-B14F-4D97-AF65-F5344CB8AC3E}">
        <p14:creationId xmlns:p14="http://schemas.microsoft.com/office/powerpoint/2010/main" val="414108597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85800"/>
            <a:ext cx="7848600" cy="41148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34330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369</TotalTime>
  <Words>64</Words>
  <Application>Microsoft Office PowerPoint</Application>
  <PresentationFormat>On-screen Show (4:3)</PresentationFormat>
  <Paragraphs>14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Times New Roman</vt:lpstr>
      <vt:lpstr>Arial</vt:lpstr>
      <vt:lpstr>Calibri</vt:lpstr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Windows User</cp:lastModifiedBy>
  <cp:revision>32</cp:revision>
  <dcterms:created xsi:type="dcterms:W3CDTF">2016-04-19T03:48:41Z</dcterms:created>
  <dcterms:modified xsi:type="dcterms:W3CDTF">2019-04-04T15:42:49Z</dcterms:modified>
</cp:coreProperties>
</file>