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sldIdLst>
    <p:sldId id="278" r:id="rId4"/>
    <p:sldId id="257" r:id="rId5"/>
    <p:sldId id="280" r:id="rId6"/>
    <p:sldId id="259" r:id="rId7"/>
    <p:sldId id="295" r:id="rId8"/>
    <p:sldId id="294" r:id="rId9"/>
    <p:sldId id="299" r:id="rId10"/>
    <p:sldId id="264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5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9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05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79602-61C8-4E8F-9F09-1550A1AD9A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28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A6CA-7E00-4FA8-8D79-F8E2FCF3A7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26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C19EF-1B8D-484F-B27E-FDDE15A0AA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74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04B78-611F-4CDA-8860-9ABA0849F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80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2C6BD-D198-48D2-90C1-F85CCEEFF8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47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984FE-4B58-47EE-B4F0-6C016A836C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2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501B7-B2BD-472E-818D-562F90A883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10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30020-7AB6-4260-B64B-A5EE92717B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4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56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B7332-AF90-46BB-8620-64E2886F57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20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BD6DD-C093-4F06-B2A3-B33756F904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36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3E654-1A81-4CCE-87BC-ABB978E583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44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34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75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33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44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48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42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56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31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82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14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0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6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6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6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7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6187E-4283-48C0-AAF5-A015EF056F19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2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6D8716-1890-4E4C-9DE7-0480323281B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0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6187E-4283-48C0-AAF5-A015EF056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37D20-7ADD-4EEA-B56A-7A9F0FA7E7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7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B&#192;I%20H&#193;T%20V&#7852;N%20&#272;&#7896;NG\BAI%20HAT%20VAN%20DONG\anh%20phi%20c&#244;ng.mp3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inh n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1905000" y="1371600"/>
            <a:ext cx="5943600" cy="406265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5400" b="1" i="1" dirty="0" smtClean="0">
                <a:solidFill>
                  <a:srgbClr val="0000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GIÁO ÁN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2400" b="1" dirty="0" err="1" smtClean="0">
                <a:solidFill>
                  <a:srgbClr val="000099"/>
                </a:solidFill>
              </a:rPr>
              <a:t>Lĩnh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vực</a:t>
            </a:r>
            <a:r>
              <a:rPr lang="en-US" sz="2400" b="1" dirty="0" smtClean="0">
                <a:solidFill>
                  <a:srgbClr val="000099"/>
                </a:solidFill>
              </a:rPr>
              <a:t>:   </a:t>
            </a:r>
            <a:r>
              <a:rPr lang="en-US" sz="2400" b="1" dirty="0" err="1" smtClean="0">
                <a:solidFill>
                  <a:srgbClr val="FF0066"/>
                </a:solidFill>
              </a:rPr>
              <a:t>Phát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Triển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Nhận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Thức</a:t>
            </a:r>
            <a:endParaRPr lang="en-US" sz="2400" b="1" dirty="0" smtClean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 smtClean="0">
                <a:solidFill>
                  <a:srgbClr val="FF0066"/>
                </a:solidFill>
              </a:rPr>
              <a:t>Một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Số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Nghề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Bé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Biết</a:t>
            </a:r>
            <a:endParaRPr lang="en-US" sz="2400" b="1" dirty="0" smtClean="0">
              <a:solidFill>
                <a:srgbClr val="FF0066"/>
              </a:solidFill>
            </a:endParaRP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2400" b="1" dirty="0" err="1" smtClean="0">
                <a:solidFill>
                  <a:srgbClr val="000099"/>
                </a:solidFill>
              </a:rPr>
              <a:t>Tên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bài</a:t>
            </a:r>
            <a:r>
              <a:rPr lang="en-US" sz="2400" b="1" dirty="0" smtClean="0">
                <a:solidFill>
                  <a:srgbClr val="000099"/>
                </a:solidFill>
              </a:rPr>
              <a:t>: </a:t>
            </a:r>
            <a:r>
              <a:rPr lang="en-US" sz="2400" b="1" dirty="0" err="1" smtClean="0">
                <a:solidFill>
                  <a:srgbClr val="FF0066"/>
                </a:solidFill>
              </a:rPr>
              <a:t>Đếm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đến</a:t>
            </a:r>
            <a:r>
              <a:rPr lang="en-US" sz="2400" b="1" dirty="0" smtClean="0">
                <a:solidFill>
                  <a:srgbClr val="FF0066"/>
                </a:solidFill>
              </a:rPr>
              <a:t> 3 </a:t>
            </a:r>
            <a:r>
              <a:rPr lang="en-US" sz="2400" b="1" dirty="0" err="1" smtClean="0">
                <a:solidFill>
                  <a:srgbClr val="FF0066"/>
                </a:solidFill>
              </a:rPr>
              <a:t>và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nhận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biết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nhóm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có</a:t>
            </a:r>
            <a:r>
              <a:rPr lang="en-US" sz="2400" b="1" dirty="0" smtClean="0">
                <a:solidFill>
                  <a:srgbClr val="FF0066"/>
                </a:solidFill>
              </a:rPr>
              <a:t> 3 </a:t>
            </a:r>
            <a:r>
              <a:rPr lang="en-US" sz="2400" b="1" dirty="0" err="1" smtClean="0">
                <a:solidFill>
                  <a:srgbClr val="FF0066"/>
                </a:solidFill>
              </a:rPr>
              <a:t>đối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tượng.Nhận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biết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số</a:t>
            </a:r>
            <a:r>
              <a:rPr lang="en-US" sz="2400" b="1" dirty="0" smtClean="0">
                <a:solidFill>
                  <a:srgbClr val="FF0066"/>
                </a:solidFill>
              </a:rPr>
              <a:t> 3.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2400" b="1" dirty="0" err="1" smtClean="0">
                <a:solidFill>
                  <a:srgbClr val="000099"/>
                </a:solidFill>
              </a:rPr>
              <a:t>Lứa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tuổi</a:t>
            </a:r>
            <a:r>
              <a:rPr lang="en-US" sz="2400" b="1" dirty="0" smtClean="0">
                <a:solidFill>
                  <a:srgbClr val="000099"/>
                </a:solidFill>
              </a:rPr>
              <a:t>: </a:t>
            </a:r>
            <a:r>
              <a:rPr lang="en-US" sz="2400" b="1" dirty="0" err="1" smtClean="0">
                <a:solidFill>
                  <a:srgbClr val="FF0066"/>
                </a:solidFill>
              </a:rPr>
              <a:t>Mẫu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giáo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</a:rPr>
              <a:t>4-5 </a:t>
            </a:r>
            <a:r>
              <a:rPr lang="en-US" sz="2400" b="1" dirty="0" err="1" smtClean="0">
                <a:solidFill>
                  <a:srgbClr val="FF0066"/>
                </a:solidFill>
              </a:rPr>
              <a:t>Tuổi</a:t>
            </a:r>
            <a:endParaRPr lang="en-US" sz="2400" b="1" dirty="0" smtClean="0">
              <a:solidFill>
                <a:srgbClr val="FF0066"/>
              </a:solidFill>
            </a:endParaRP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2400" b="1" dirty="0" err="1" smtClean="0">
                <a:solidFill>
                  <a:srgbClr val="000099"/>
                </a:solidFill>
              </a:rPr>
              <a:t>Giáo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Viên:Nguyễn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Thi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Bích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Hạnh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95690"/>
      </p:ext>
    </p:extLst>
  </p:cSld>
  <p:clrMapOvr>
    <a:masterClrMapping/>
  </p:clrMapOvr>
  <p:transition spd="slow" advTm="10000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33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1,2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6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156966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indent="0" algn="l" eaLnBrk="1" hangingPunct="1">
              <a:spcBef>
                <a:spcPct val="50000"/>
              </a:spcBef>
              <a:buNone/>
              <a:defRPr/>
            </a:pPr>
            <a:r>
              <a:rPr lang="en-US" sz="4800" b="1" dirty="0" err="1" smtClean="0">
                <a:solidFill>
                  <a:srgbClr val="FF0066"/>
                </a:solidFill>
              </a:rPr>
              <a:t>Đếm</a:t>
            </a:r>
            <a:r>
              <a:rPr lang="en-US" sz="4800" b="1" dirty="0" smtClean="0">
                <a:solidFill>
                  <a:srgbClr val="FF0066"/>
                </a:solidFill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</a:rPr>
              <a:t>đến</a:t>
            </a:r>
            <a:r>
              <a:rPr lang="en-US" sz="4800" b="1" dirty="0" smtClean="0">
                <a:solidFill>
                  <a:srgbClr val="FF0066"/>
                </a:solidFill>
              </a:rPr>
              <a:t> 3 </a:t>
            </a:r>
            <a:r>
              <a:rPr lang="en-US" sz="4800" b="1" dirty="0" err="1" smtClean="0">
                <a:solidFill>
                  <a:srgbClr val="FF0066"/>
                </a:solidFill>
              </a:rPr>
              <a:t>và</a:t>
            </a:r>
            <a:r>
              <a:rPr lang="en-US" sz="4800" b="1" dirty="0" smtClean="0">
                <a:solidFill>
                  <a:srgbClr val="FF0066"/>
                </a:solidFill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</a:rPr>
              <a:t>nhận</a:t>
            </a:r>
            <a:r>
              <a:rPr lang="en-US" sz="4800" b="1" dirty="0" smtClean="0">
                <a:solidFill>
                  <a:srgbClr val="FF0066"/>
                </a:solidFill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</a:rPr>
              <a:t>biết</a:t>
            </a:r>
            <a:r>
              <a:rPr lang="en-US" sz="4800" b="1" dirty="0" smtClean="0">
                <a:solidFill>
                  <a:srgbClr val="FF0066"/>
                </a:solidFill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</a:rPr>
              <a:t>nhóm</a:t>
            </a:r>
            <a:r>
              <a:rPr lang="en-US" sz="4800" b="1" dirty="0" smtClean="0">
                <a:solidFill>
                  <a:srgbClr val="FF0066"/>
                </a:solidFill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</a:rPr>
              <a:t>có</a:t>
            </a:r>
            <a:r>
              <a:rPr lang="en-US" sz="4800" b="1" dirty="0" smtClean="0">
                <a:solidFill>
                  <a:srgbClr val="FF0066"/>
                </a:solidFill>
              </a:rPr>
              <a:t> 3 </a:t>
            </a:r>
            <a:r>
              <a:rPr lang="en-US" sz="4800" b="1" dirty="0" err="1" smtClean="0">
                <a:solidFill>
                  <a:srgbClr val="FF0066"/>
                </a:solidFill>
              </a:rPr>
              <a:t>đối</a:t>
            </a:r>
            <a:r>
              <a:rPr lang="en-US" sz="4800" b="1" dirty="0" smtClean="0">
                <a:solidFill>
                  <a:srgbClr val="FF0066"/>
                </a:solidFill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</a:rPr>
              <a:t>tượng.Nhận</a:t>
            </a:r>
            <a:r>
              <a:rPr lang="en-US" sz="4800" b="1" dirty="0" smtClean="0">
                <a:solidFill>
                  <a:srgbClr val="FF0066"/>
                </a:solidFill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</a:rPr>
              <a:t>biết</a:t>
            </a:r>
            <a:r>
              <a:rPr lang="en-US" sz="4800" b="1" dirty="0" smtClean="0">
                <a:solidFill>
                  <a:srgbClr val="FF0066"/>
                </a:solidFill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</a:rPr>
              <a:t>số</a:t>
            </a:r>
            <a:r>
              <a:rPr lang="en-US" sz="4800" b="1" dirty="0" smtClean="0">
                <a:solidFill>
                  <a:srgbClr val="FF0066"/>
                </a:solidFill>
              </a:rPr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val="37914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74" y="589511"/>
            <a:ext cx="2219325" cy="230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4208" y="589510"/>
            <a:ext cx="2219325" cy="230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7596" y="581160"/>
            <a:ext cx="2219324" cy="231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74" y="3866880"/>
            <a:ext cx="2219325" cy="198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4208" y="3852487"/>
            <a:ext cx="2219325" cy="198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7595" y="3852486"/>
            <a:ext cx="2219325" cy="198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54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4400" b="1" dirty="0">
                <a:solidFill>
                  <a:srgbClr val="FF0000"/>
                </a:solidFill>
                <a:latin typeface=".VnAvant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44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0" y="2656325"/>
            <a:ext cx="1676400" cy="2189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chemeClr val="tx1"/>
                </a:solidFill>
                <a:latin typeface=".VnArial" pitchFamily="34" charset="0"/>
              </a:rPr>
              <a:t>1</a:t>
            </a:r>
            <a:endParaRPr lang="en-US" sz="13800" dirty="0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01200" y="397164"/>
            <a:ext cx="1676400" cy="2189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1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9601200" y="4596008"/>
            <a:ext cx="1676400" cy="2189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chemeClr val="tx1"/>
                </a:solidFill>
                <a:latin typeface=".VnArial" pitchFamily="34" charset="0"/>
              </a:rPr>
              <a:t>2</a:t>
            </a:r>
            <a:endParaRPr lang="en-US" sz="13800" dirty="0">
              <a:solidFill>
                <a:schemeClr val="tx1"/>
              </a:solidFill>
              <a:latin typeface=".Vn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89511"/>
            <a:ext cx="2003099" cy="218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589511"/>
            <a:ext cx="1981200" cy="218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581160"/>
            <a:ext cx="1981200" cy="218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74" y="3866880"/>
            <a:ext cx="2219325" cy="198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4208" y="3852487"/>
            <a:ext cx="2219325" cy="198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7595" y="3852486"/>
            <a:ext cx="2219325" cy="198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452" y="3198335"/>
            <a:ext cx="3090863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840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13691E-6 L -0.41892 -0.0069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15449E-6 L -0.25 -0.1038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5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46901E-6 L -0.29167 0.175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028E-8 L -0.65834 0.2157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17" y="107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8229600" cy="9905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Joiner18121508442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52586" y="3733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5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5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8229600" cy="9905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06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1600200" y="12192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304800" y="914400"/>
            <a:ext cx="8839200" cy="14478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000099"/>
                </a:solidFill>
                <a:latin typeface="Tahoma" pitchFamily="34" charset="0"/>
              </a:rPr>
              <a:t>Chúc thầy cô sức khoẻ</a:t>
            </a:r>
          </a:p>
        </p:txBody>
      </p:sp>
      <p:pic>
        <p:nvPicPr>
          <p:cNvPr id="13316" name="Picture 9" descr="378312462464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371600" y="4572000"/>
            <a:ext cx="7239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b="1" i="1" smtClean="0">
                <a:solidFill>
                  <a:srgbClr val="000099"/>
                </a:solidFill>
              </a:rPr>
              <a:t>Chúc các bé chăm ngoan học giỏi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1928201" y="890588"/>
            <a:ext cx="4525599" cy="227754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FF0000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8800" b="1" dirty="0" err="1">
                <a:solidFill>
                  <a:srgbClr val="FF0000"/>
                </a:solidFill>
              </a:rPr>
              <a:t>K</a:t>
            </a:r>
            <a:r>
              <a:rPr lang="en-US" sz="8800" b="1" dirty="0" err="1" smtClean="0">
                <a:solidFill>
                  <a:srgbClr val="FF0000"/>
                </a:solidFill>
              </a:rPr>
              <a:t>ết</a:t>
            </a:r>
            <a:r>
              <a:rPr lang="en-US" sz="8800" b="1" dirty="0" smtClean="0">
                <a:solidFill>
                  <a:srgbClr val="FF0000"/>
                </a:solidFill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</a:rPr>
              <a:t>thúc</a:t>
            </a:r>
            <a:endParaRPr lang="en-US" sz="8800" b="1" dirty="0" smtClean="0">
              <a:solidFill>
                <a:srgbClr val="FF0000"/>
              </a:solidFill>
            </a:endParaRPr>
          </a:p>
        </p:txBody>
      </p:sp>
      <p:pic>
        <p:nvPicPr>
          <p:cNvPr id="7" name="anh phi cô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80445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03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5607" grpId="0" animBg="1"/>
      <p:bldP spid="25611" grpId="0"/>
      <p:bldP spid="2561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95</Words>
  <Application>Microsoft Office PowerPoint</Application>
  <PresentationFormat>On-screen Show (4:3)</PresentationFormat>
  <Paragraphs>20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Default Design</vt:lpstr>
      <vt:lpstr>2_Office Theme</vt:lpstr>
      <vt:lpstr>PowerPoint Presentation</vt:lpstr>
      <vt:lpstr>Ôn nhận biết số lượng 1,2</vt:lpstr>
      <vt:lpstr>PowerPoint Presentation</vt:lpstr>
      <vt:lpstr>PowerPoint Presentation</vt:lpstr>
      <vt:lpstr>PowerPoint Presentation</vt:lpstr>
      <vt:lpstr>PowerPoint Presentation</vt:lpstr>
      <vt:lpstr>Trò chơi</vt:lpstr>
      <vt:lpstr>Trò chơi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Dạy trẻ đếm số 2. Nhận biết nhóm có 2 đối tượng. Nhận biết chữ số 2</dc:title>
  <dc:creator>SKY</dc:creator>
  <cp:lastModifiedBy>SKY</cp:lastModifiedBy>
  <cp:revision>63</cp:revision>
  <dcterms:created xsi:type="dcterms:W3CDTF">2018-10-04T04:12:17Z</dcterms:created>
  <dcterms:modified xsi:type="dcterms:W3CDTF">2019-11-08T04:00:06Z</dcterms:modified>
</cp:coreProperties>
</file>