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2" r:id="rId7"/>
    <p:sldId id="259" r:id="rId8"/>
    <p:sldId id="260" r:id="rId9"/>
    <p:sldId id="267" r:id="rId10"/>
    <p:sldId id="268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87E-4283-48C0-AAF5-A015EF056F1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924800" cy="1371600"/>
          </a:xfrm>
        </p:spPr>
        <p:txBody>
          <a:bodyPr>
            <a:norm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Káº¿t quáº£ hÃ¬nh áº£nh cho con chÃ³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8495" r="5093" b="18103"/>
          <a:stretch/>
        </p:blipFill>
        <p:spPr bwMode="auto">
          <a:xfrm>
            <a:off x="2514600" y="3534641"/>
            <a:ext cx="4558145" cy="2802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Káº¿t quáº£ hÃ¬nh áº£nh cho con chÃ³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4343400" y="304800"/>
            <a:ext cx="4343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.VnArial" pitchFamily="34" charset="0"/>
              </a:rPr>
              <a:t>2</a:t>
            </a:r>
            <a:endParaRPr lang="en-US" sz="72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36545 0.117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2306"/>
            <a:ext cx="3048000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áº¿t quáº£ hÃ¬nh áº£nh cho kÃ­nh ÄÃ¡ng yÃª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8"/>
          <a:stretch/>
        </p:blipFill>
        <p:spPr bwMode="auto">
          <a:xfrm>
            <a:off x="5159086" y="761999"/>
            <a:ext cx="3314269" cy="233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áº¿t quáº£ hÃ¬nh áº£nh cho hoáº¡t hÃ¬nh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1600"/>
            <a:ext cx="3596555" cy="249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7338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.VnArial" pitchFamily="34" charset="0"/>
              </a:rPr>
              <a:t>2</a:t>
            </a:r>
            <a:endParaRPr lang="en-US" sz="7200" dirty="0">
              <a:latin typeface=".Vn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5171" y="4572000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.VnArial" pitchFamily="34" charset="0"/>
              </a:rPr>
              <a:t>2</a:t>
            </a:r>
            <a:endParaRPr lang="en-US" sz="72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9306E-6 L -0.69045 0.08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31" y="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9653E-6 L -0.17344 0.04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43300" r="61466" b="5632"/>
          <a:stretch/>
        </p:blipFill>
        <p:spPr>
          <a:xfrm>
            <a:off x="2514600" y="3124200"/>
            <a:ext cx="2985655" cy="271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6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Trò chơi: Ai tinh mắt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59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1609"/>
            <a:ext cx="2835818" cy="284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962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58460"/>
          <a:stretch/>
        </p:blipFill>
        <p:spPr bwMode="auto">
          <a:xfrm>
            <a:off x="5181600" y="762000"/>
            <a:ext cx="2861634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0" y="4419600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.VnArial" pitchFamily="34" charset="0"/>
              </a:rPr>
              <a:t>1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28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7560" r="25539" b="6264"/>
          <a:stretch/>
        </p:blipFill>
        <p:spPr bwMode="auto">
          <a:xfrm>
            <a:off x="997527" y="332509"/>
            <a:ext cx="2881746" cy="315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áº¿t quáº£ hÃ¬nh áº£nh cho 2 chiáº¿c thÃ¬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181" r="18546"/>
          <a:stretch/>
        </p:blipFill>
        <p:spPr bwMode="auto">
          <a:xfrm>
            <a:off x="5105400" y="318654"/>
            <a:ext cx="2848635" cy="313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6650" cy="275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0" y="1122217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.VnArial" pitchFamily="34" charset="0"/>
              </a:rPr>
              <a:t>1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79167 0.11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687973"/>
            <a:ext cx="2895599" cy="283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620"/>
            <a:ext cx="3581401" cy="273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Ã¬nh áº£nh cÃ³ liÃ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23395"/>
          <a:stretch/>
        </p:blipFill>
        <p:spPr bwMode="auto">
          <a:xfrm>
            <a:off x="4810124" y="594620"/>
            <a:ext cx="3648076" cy="268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78636" y="4343162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.VnArial" pitchFamily="34" charset="0"/>
              </a:rPr>
              <a:t>1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7049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0" y="2656325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.VnArial" pitchFamily="34" charset="0"/>
              </a:rPr>
              <a:t>1</a:t>
            </a:r>
            <a:endParaRPr lang="en-US" sz="13800" dirty="0">
              <a:latin typeface=".Vn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1200" y="397164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.VnArial" pitchFamily="34" charset="0"/>
              </a:rPr>
              <a:t>2</a:t>
            </a:r>
            <a:endParaRPr lang="en-US" sz="13800" dirty="0">
              <a:latin typeface=".Vn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4572000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.VnArial" pitchFamily="34" charset="0"/>
              </a:rPr>
              <a:t>2</a:t>
            </a:r>
            <a:endParaRPr lang="en-US" sz="13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6667 0.015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6667 -0.11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-0.30833 0.16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8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Káº¿t quáº£ hÃ¬nh áº£nh cho ngÃ´i nhÃ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345"/>
            <a:ext cx="3195484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2911"/>
            <a:ext cx="3402192" cy="3475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áº¿t quáº£ hÃ¬nh áº£nh cho bÃ´ng hoa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352800"/>
            <a:ext cx="3124200" cy="3364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6400" y="4331164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.VnArial" pitchFamily="34" charset="0"/>
              </a:rPr>
              <a:t>2</a:t>
            </a:r>
            <a:endParaRPr lang="en-US" sz="72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36545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86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Dạy trẻ đếm số 2. Nhận biết nhóm có 2 đối tượng. Nhận biết chữ số 2</vt:lpstr>
      <vt:lpstr>Ổn định tổ chức</vt:lpstr>
      <vt:lpstr>Trò chơi: Ai tinh mắt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đếm số 2. Nhận biết nhóm có 2 đối tượng. Nhận biết chữ số 2</dc:title>
  <dc:creator>SKY</dc:creator>
  <cp:lastModifiedBy>Windows User</cp:lastModifiedBy>
  <cp:revision>15</cp:revision>
  <dcterms:created xsi:type="dcterms:W3CDTF">2018-10-04T04:12:17Z</dcterms:created>
  <dcterms:modified xsi:type="dcterms:W3CDTF">2019-03-06T04:56:16Z</dcterms:modified>
</cp:coreProperties>
</file>