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00" r:id="rId3"/>
    <p:sldId id="257" r:id="rId4"/>
    <p:sldId id="262" r:id="rId5"/>
    <p:sldId id="263" r:id="rId6"/>
    <p:sldId id="264" r:id="rId7"/>
    <p:sldId id="265" r:id="rId8"/>
    <p:sldId id="268" r:id="rId9"/>
    <p:sldId id="299" r:id="rId10"/>
    <p:sldId id="266" r:id="rId11"/>
    <p:sldId id="282" r:id="rId12"/>
    <p:sldId id="283" r:id="rId13"/>
    <p:sldId id="295" r:id="rId14"/>
    <p:sldId id="271" r:id="rId15"/>
    <p:sldId id="272" r:id="rId16"/>
    <p:sldId id="274" r:id="rId17"/>
    <p:sldId id="275" r:id="rId18"/>
    <p:sldId id="276" r:id="rId19"/>
    <p:sldId id="270" r:id="rId20"/>
    <p:sldId id="289" r:id="rId21"/>
    <p:sldId id="297" r:id="rId22"/>
    <p:sldId id="293" r:id="rId23"/>
    <p:sldId id="298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00CC"/>
    <a:srgbClr val="BDFFBD"/>
    <a:srgbClr val="FFFFFF"/>
    <a:srgbClr val="0000FF"/>
    <a:srgbClr val="D5FFD5"/>
    <a:srgbClr val="FCA6D9"/>
    <a:srgbClr val="FF9999"/>
    <a:srgbClr val="33CC33"/>
    <a:srgbClr val="FAFBC1"/>
    <a:srgbClr val="F7F9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>
        <p:scale>
          <a:sx n="50" d="100"/>
          <a:sy n="50" d="100"/>
        </p:scale>
        <p:origin x="924" y="56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844F5D-39AD-48C6-95EA-C5D7BD9CD78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70DB06C-5946-4B89-AB9F-9832F4E529D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58319D-EE32-4B16-A9AE-C01C50A20B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AA99E-DBC8-4E1F-A8DA-567A7F6FB4AF}" type="datetimeFigureOut">
              <a:rPr lang="en-US" smtClean="0"/>
              <a:pPr/>
              <a:t>9/1/2021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1A4015-3629-4E22-AB13-2BF6670460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6C2EBA-1ABC-49D1-A684-552D382AD2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2F0870-7660-41E7-BDA5-2E2BD322B4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8386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A200AD-D89D-4E3D-B76F-864F1B4B8D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8744616-63A6-4C4D-B469-29ABE9695D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6B767C-A008-4ECD-BB02-94982F6D28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AA99E-DBC8-4E1F-A8DA-567A7F6FB4AF}" type="datetimeFigureOut">
              <a:rPr lang="en-US" smtClean="0"/>
              <a:pPr/>
              <a:t>9/1/2021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9EDCB7-4BB3-40C4-B3A4-C8F8AC4F2F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20CE5A-9AC7-4818-9EE8-EB8D7883D5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2F0870-7660-41E7-BDA5-2E2BD322B4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89404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4ED4C06-6959-4985-B5B8-6F396938A04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D95EEA1-E148-4C15-ABD4-32142EEC1AC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CD8EC8-E09B-46E4-9797-F226F17BBE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AA99E-DBC8-4E1F-A8DA-567A7F6FB4AF}" type="datetimeFigureOut">
              <a:rPr lang="en-US" smtClean="0"/>
              <a:pPr/>
              <a:t>9/1/2021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DDDD24-45EA-455D-9F7F-78E64E636B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D62CE4-CCC7-4401-A92C-F925569A92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2F0870-7660-41E7-BDA5-2E2BD322B4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22805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E094A0-294A-44D7-ABFA-78755E3288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7B0C98-86FB-41BF-9E86-2C20C838A7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013149-608B-432C-A2DE-9398CFCA71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AA99E-DBC8-4E1F-A8DA-567A7F6FB4AF}" type="datetimeFigureOut">
              <a:rPr lang="en-US" smtClean="0"/>
              <a:pPr/>
              <a:t>9/1/2021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210F45-D50C-4E60-BA13-B4BE6A4853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505FE1-1A4D-4322-B442-63DA0A3D16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2F0870-7660-41E7-BDA5-2E2BD322B4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18810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AB0D0A-D551-413B-BCF8-0138FD711D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57DA04D-E619-4BD4-9F59-FA7B6E6CD0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068ED4-9BAB-4F4F-B587-CC6F4918EC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AA99E-DBC8-4E1F-A8DA-567A7F6FB4AF}" type="datetimeFigureOut">
              <a:rPr lang="en-US" smtClean="0"/>
              <a:pPr/>
              <a:t>9/1/2021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07C59D-9993-4AFA-B1CA-D1A6ABEB60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B62122-BD3E-47C0-9993-9F993A1529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2F0870-7660-41E7-BDA5-2E2BD322B4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28266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C88860-3246-4383-8CC8-058E95BAB7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6AED62-C71B-44B2-BD1F-FD4CCE373F1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3EE00FE-F342-4398-8745-A19C64796C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0765AEE-FFC6-47A1-B41D-74A9943256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AA99E-DBC8-4E1F-A8DA-567A7F6FB4AF}" type="datetimeFigureOut">
              <a:rPr lang="en-US" smtClean="0"/>
              <a:pPr/>
              <a:t>9/1/2021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7661A8-EDD0-4421-8C93-ED00276E7A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38D50F6-F5DE-45CB-98BC-11A26279DC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2F0870-7660-41E7-BDA5-2E2BD322B4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83283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C87D26-DEAB-4E49-85E4-E4A233C9DC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A25A45D-CE30-4A22-AD82-CC41FF1249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10CEC3-1332-4378-AE60-D8EB1EFCF59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815568E-9B37-42BA-A182-E19D0878721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7A64032-5FBD-4730-A627-5E79E2DA3D2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24460A0-AAD6-4A79-BDB5-6979D0A9D1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AA99E-DBC8-4E1F-A8DA-567A7F6FB4AF}" type="datetimeFigureOut">
              <a:rPr lang="en-US" smtClean="0"/>
              <a:pPr/>
              <a:t>9/1/2021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BFAA022-2002-4860-B751-80F58C1631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0B485B1-6D15-42BE-8DFA-2787EE7879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2F0870-7660-41E7-BDA5-2E2BD322B4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69906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8E1A37-2E86-482D-B2E0-48BAE366D9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8D2E408-6F27-411C-8939-277B514E90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AA99E-DBC8-4E1F-A8DA-567A7F6FB4AF}" type="datetimeFigureOut">
              <a:rPr lang="en-US" smtClean="0"/>
              <a:pPr/>
              <a:t>9/1/2021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B7C0C67-9350-4B98-BCA0-09D85830C8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03DF41B-F76A-4C5A-BB46-5409BF76EB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2F0870-7660-41E7-BDA5-2E2BD322B4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47883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7765F5D-9DDF-48EE-9611-4E27BB4A81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AA99E-DBC8-4E1F-A8DA-567A7F6FB4AF}" type="datetimeFigureOut">
              <a:rPr lang="en-US" smtClean="0"/>
              <a:pPr/>
              <a:t>9/1/2021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CE03DD1-8DD2-4928-9AC4-89F9CE7AF8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6CDA9A-3520-42F2-AE39-DDAB21C036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2F0870-7660-41E7-BDA5-2E2BD322B4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38322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C5E9B3-74E2-40F3-8E08-4647873041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3EAE30-AC9F-4E54-A05C-1343A47F9C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317CFB5-9CF2-4443-AE7B-45087DAEF7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439CA71-6314-473D-8C93-3D0BF6C637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AA99E-DBC8-4E1F-A8DA-567A7F6FB4AF}" type="datetimeFigureOut">
              <a:rPr lang="en-US" smtClean="0"/>
              <a:pPr/>
              <a:t>9/1/2021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D7CC075-C012-4DA7-AD33-EBA0A19B98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083707A-FD27-4586-B1CC-7DF87E3072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2F0870-7660-41E7-BDA5-2E2BD322B4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0203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3E203F-4482-4F50-A6E0-14D00A02A9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9046677-C8DA-4F20-ACF5-1339F079614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AA5579F-CFA5-48A5-8F0E-CD1465B097F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8572DA5-3B75-4AE2-AD31-B75276D40E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AA99E-DBC8-4E1F-A8DA-567A7F6FB4AF}" type="datetimeFigureOut">
              <a:rPr lang="en-US" smtClean="0"/>
              <a:pPr/>
              <a:t>9/1/2021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20B2845-E01E-423E-80B1-2854009438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9FAEBBF-2551-48B3-A872-7BB1A4061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2F0870-7660-41E7-BDA5-2E2BD322B4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17156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BC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2706199-2DE7-4EE5-978E-1AB2760CE1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7ADA90-D5AA-48D7-AB89-457F6B74B8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3F605B-A5C4-4B2C-BF19-6D37ED474F3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BAA99E-DBC8-4E1F-A8DA-567A7F6FB4AF}" type="datetimeFigureOut">
              <a:rPr lang="en-US" smtClean="0"/>
              <a:pPr/>
              <a:t>9/1/2021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B70EDC-2CF8-4ABA-B25B-3ACDA7107E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B3CCC2-22AC-42D1-AE7D-4C2B5FA856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2F0870-7660-41E7-BDA5-2E2BD322B4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43229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jpg"/><Relationship Id="rId4" Type="http://schemas.openxmlformats.org/officeDocument/2006/relationships/image" Target="../media/image8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drawing, table&#10;&#10;Description automatically generated">
            <a:extLst>
              <a:ext uri="{FF2B5EF4-FFF2-40B4-BE49-F238E27FC236}">
                <a16:creationId xmlns:a16="http://schemas.microsoft.com/office/drawing/2014/main" id="{17D4CC9C-01B0-42A1-9345-0EAE7290A1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574" y="0"/>
            <a:ext cx="12261574" cy="6858000"/>
          </a:xfrm>
          <a:prstGeom prst="rect">
            <a:avLst/>
          </a:prstGeom>
        </p:spPr>
      </p:pic>
      <p:sp>
        <p:nvSpPr>
          <p:cNvPr id="6" name="WordArt 4">
            <a:extLst>
              <a:ext uri="{FF2B5EF4-FFF2-40B4-BE49-F238E27FC236}">
                <a16:creationId xmlns:a16="http://schemas.microsoft.com/office/drawing/2014/main" id="{72ABC5A6-29B8-4584-9F29-E662BEF6513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723071" y="2329089"/>
            <a:ext cx="8422005" cy="3103562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80120"/>
              </a:avLst>
            </a:prstTxWarp>
          </a:bodyPr>
          <a:lstStyle/>
          <a:p>
            <a:pPr algn="ctr"/>
            <a:r>
              <a:rPr lang="pt-BR" sz="3600" kern="10" dirty="0">
                <a:ln w="9525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.VnArabia" panose="020B7200000000000000" pitchFamily="34" charset="0"/>
              </a:rPr>
              <a:t>Gi¸o ¸n ph¸t triÓn ng«n ng÷</a:t>
            </a:r>
            <a:endParaRPr lang="en-US" sz="3600" kern="10" dirty="0">
              <a:ln w="9525">
                <a:solidFill>
                  <a:srgbClr val="800080"/>
                </a:solidFill>
                <a:round/>
                <a:headEnd/>
                <a:tailEnd/>
              </a:ln>
              <a:solidFill>
                <a:srgbClr val="0000FF"/>
              </a:solidFill>
              <a:latin typeface=".VnArabia" panose="020B7200000000000000" pitchFamily="34" charset="0"/>
            </a:endParaRPr>
          </a:p>
        </p:txBody>
      </p:sp>
      <p:pic>
        <p:nvPicPr>
          <p:cNvPr id="9" name="Picture 47">
            <a:extLst>
              <a:ext uri="{FF2B5EF4-FFF2-40B4-BE49-F238E27FC236}">
                <a16:creationId xmlns:a16="http://schemas.microsoft.com/office/drawing/2014/main" id="{DEFD5233-EA1B-46D8-A187-F156DEA2AD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4473" y="3778590"/>
            <a:ext cx="8839200" cy="101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205">
            <a:extLst>
              <a:ext uri="{FF2B5EF4-FFF2-40B4-BE49-F238E27FC236}">
                <a16:creationId xmlns:a16="http://schemas.microsoft.com/office/drawing/2014/main" id="{C3A993D5-D2F0-4444-B7CC-B767F587A1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46665" y="4988800"/>
            <a:ext cx="54864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en-US" altLang="en-US" b="1" dirty="0" err="1">
                <a:solidFill>
                  <a:srgbClr val="7030A0"/>
                </a:solidFill>
                <a:latin typeface=".VnAristote" panose="020B7200000000000000" pitchFamily="34" charset="0"/>
              </a:rPr>
              <a:t>Gi¸o</a:t>
            </a:r>
            <a:r>
              <a:rPr lang="en-US" altLang="en-US" b="1" dirty="0">
                <a:solidFill>
                  <a:srgbClr val="7030A0"/>
                </a:solidFill>
                <a:latin typeface=".VnAristote" panose="020B7200000000000000" pitchFamily="34" charset="0"/>
              </a:rPr>
              <a:t> </a:t>
            </a:r>
            <a:r>
              <a:rPr lang="en-US" altLang="en-US" b="1" dirty="0" err="1">
                <a:solidFill>
                  <a:srgbClr val="7030A0"/>
                </a:solidFill>
                <a:latin typeface=".VnAristote" panose="020B7200000000000000" pitchFamily="34" charset="0"/>
              </a:rPr>
              <a:t>viªn</a:t>
            </a:r>
            <a:r>
              <a:rPr lang="en-US" altLang="en-US" b="1" dirty="0">
                <a:solidFill>
                  <a:srgbClr val="7030A0"/>
                </a:solidFill>
                <a:latin typeface=".VnAristote" panose="020B7200000000000000" pitchFamily="34" charset="0"/>
              </a:rPr>
              <a:t>: </a:t>
            </a:r>
            <a:r>
              <a:rPr lang="vi-VN" altLang="en-US" b="1" dirty="0">
                <a:solidFill>
                  <a:srgbClr val="7030A0"/>
                </a:solidFill>
                <a:latin typeface=".VnAristote" panose="020B7200000000000000" pitchFamily="34" charset="0"/>
              </a:rPr>
              <a:t>Ph¹m ThÞ </a:t>
            </a:r>
            <a:r>
              <a:rPr lang="vi-VN" altLang="en-US" b="1" dirty="0" smtClean="0">
                <a:solidFill>
                  <a:srgbClr val="7030A0"/>
                </a:solidFill>
                <a:latin typeface=".VnAristote" panose="020B7200000000000000" pitchFamily="34" charset="0"/>
              </a:rPr>
              <a:t>Hång</a:t>
            </a:r>
            <a:endParaRPr lang="en-US" altLang="en-US" b="1" dirty="0">
              <a:solidFill>
                <a:srgbClr val="7030A0"/>
              </a:solidFill>
              <a:latin typeface=".VnAristote" panose="020B7200000000000000" pitchFamily="34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 err="1">
                <a:solidFill>
                  <a:srgbClr val="7030A0"/>
                </a:solidFill>
                <a:latin typeface=".VnAristote" panose="020B7200000000000000" pitchFamily="34" charset="0"/>
              </a:rPr>
              <a:t>Løa</a:t>
            </a:r>
            <a:r>
              <a:rPr lang="en-US" altLang="en-US" b="1" dirty="0">
                <a:solidFill>
                  <a:srgbClr val="7030A0"/>
                </a:solidFill>
                <a:latin typeface=".VnAristote" panose="020B7200000000000000" pitchFamily="34" charset="0"/>
              </a:rPr>
              <a:t> </a:t>
            </a:r>
            <a:r>
              <a:rPr lang="en-US" altLang="en-US" b="1" dirty="0" err="1">
                <a:solidFill>
                  <a:srgbClr val="7030A0"/>
                </a:solidFill>
                <a:latin typeface=".VnAristote" panose="020B7200000000000000" pitchFamily="34" charset="0"/>
              </a:rPr>
              <a:t>tuæi</a:t>
            </a:r>
            <a:r>
              <a:rPr lang="en-US" altLang="en-US" b="1" dirty="0">
                <a:solidFill>
                  <a:srgbClr val="7030A0"/>
                </a:solidFill>
                <a:latin typeface=".VnAristote" panose="020B7200000000000000" pitchFamily="34" charset="0"/>
              </a:rPr>
              <a:t> : 5-6 </a:t>
            </a:r>
            <a:r>
              <a:rPr lang="en-US" altLang="en-US" b="1" dirty="0" err="1">
                <a:solidFill>
                  <a:srgbClr val="7030A0"/>
                </a:solidFill>
                <a:latin typeface=".VnAristote" panose="020B7200000000000000" pitchFamily="34" charset="0"/>
              </a:rPr>
              <a:t>tuæi</a:t>
            </a:r>
            <a:endParaRPr lang="en-US" altLang="en-US" b="1" dirty="0">
              <a:solidFill>
                <a:srgbClr val="7030A0"/>
              </a:solidFill>
              <a:latin typeface=".VnAristote" panose="020B7200000000000000" pitchFamily="34" charset="0"/>
            </a:endParaRPr>
          </a:p>
        </p:txBody>
      </p:sp>
      <p:sp>
        <p:nvSpPr>
          <p:cNvPr id="7" name="Text Box 187"/>
          <p:cNvSpPr txBox="1">
            <a:spLocks noChangeArrowheads="1"/>
          </p:cNvSpPr>
          <p:nvPr/>
        </p:nvSpPr>
        <p:spPr bwMode="auto">
          <a:xfrm>
            <a:off x="3503432" y="419213"/>
            <a:ext cx="4567237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 dirty="0">
                <a:solidFill>
                  <a:srgbClr val="006600"/>
                </a:solidFill>
                <a:latin typeface="UTM Charlemagne" panose="02040603050506020204" pitchFamily="18" charset="0"/>
              </a:rPr>
              <a:t>UBND QUẬN LONG BIÊN</a:t>
            </a:r>
          </a:p>
        </p:txBody>
      </p:sp>
      <p:sp>
        <p:nvSpPr>
          <p:cNvPr id="8" name="Text Box 187"/>
          <p:cNvSpPr txBox="1">
            <a:spLocks noChangeArrowheads="1"/>
          </p:cNvSpPr>
          <p:nvPr/>
        </p:nvSpPr>
        <p:spPr bwMode="auto">
          <a:xfrm>
            <a:off x="3157357" y="987538"/>
            <a:ext cx="54387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>
                <a:solidFill>
                  <a:srgbClr val="006600"/>
                </a:solidFill>
                <a:latin typeface="UTM Charlemagne" panose="02040603050506020204" pitchFamily="18" charset="0"/>
              </a:rPr>
              <a:t>TRƯỜNG MN HOA THỦY TIÊN</a:t>
            </a:r>
          </a:p>
        </p:txBody>
      </p:sp>
    </p:spTree>
    <p:extLst>
      <p:ext uri="{BB962C8B-B14F-4D97-AF65-F5344CB8AC3E}">
        <p14:creationId xmlns:p14="http://schemas.microsoft.com/office/powerpoint/2010/main" val="1869929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7" name="Text Box 9">
            <a:extLst>
              <a:ext uri="{FF2B5EF4-FFF2-40B4-BE49-F238E27FC236}">
                <a16:creationId xmlns:a16="http://schemas.microsoft.com/office/drawing/2014/main" id="{176F47FC-7256-48F0-90E2-312F606A2D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2800" y="1"/>
            <a:ext cx="5943600" cy="6615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2800" b="1">
                <a:solidFill>
                  <a:srgbClr val="FF0000"/>
                </a:solidFill>
                <a:latin typeface=".VnAvant" panose="020B7200000000000000" pitchFamily="34" charset="0"/>
              </a:rPr>
              <a:t>m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5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5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5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 tmFilter="0, 0; .2, .5; .8, .5; 1, 0"/>
                                        <p:tgtEl>
                                          <p:spTgt spid="225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500" autoRev="1" fill="hold"/>
                                        <p:tgtEl>
                                          <p:spTgt spid="225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00" tmFilter="0, 0; .2, .5; .8, .5; 1, 0"/>
                                        <p:tgtEl>
                                          <p:spTgt spid="225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500" autoRev="1" fill="hold"/>
                                        <p:tgtEl>
                                          <p:spTgt spid="225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1000" tmFilter="0, 0; .2, .5; .8, .5; 1, 0"/>
                                        <p:tgtEl>
                                          <p:spTgt spid="225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500" autoRev="1" fill="hold"/>
                                        <p:tgtEl>
                                          <p:spTgt spid="225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7" grpId="0" build="allAtOnce"/>
      <p:bldP spid="22537" grpId="1" build="allAtOnce"/>
      <p:bldP spid="22537" grpId="2" build="allAtOnce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7" name="Picture 5">
            <a:extLst>
              <a:ext uri="{FF2B5EF4-FFF2-40B4-BE49-F238E27FC236}">
                <a16:creationId xmlns:a16="http://schemas.microsoft.com/office/drawing/2014/main" id="{43C5FAEA-4A8A-4D66-A268-D16012382C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1" y="1724026"/>
            <a:ext cx="1724025" cy="315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8" name="Picture 6">
            <a:extLst>
              <a:ext uri="{FF2B5EF4-FFF2-40B4-BE49-F238E27FC236}">
                <a16:creationId xmlns:a16="http://schemas.microsoft.com/office/drawing/2014/main" id="{D0756EAA-31DD-4020-82B7-A9A412E423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828800"/>
            <a:ext cx="60960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9" name="Picture 7">
            <a:extLst>
              <a:ext uri="{FF2B5EF4-FFF2-40B4-BE49-F238E27FC236}">
                <a16:creationId xmlns:a16="http://schemas.microsoft.com/office/drawing/2014/main" id="{FEBC085F-C6E6-49DA-9C8E-3846D8FBDA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1" y="1752601"/>
            <a:ext cx="1724025" cy="315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7" dur="1000"/>
                                        <p:tgtEl>
                                          <p:spTgt spid="13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13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13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B8E1D9C-8697-4AFD-A3EB-B0CDDFD0E76E}"/>
              </a:ext>
            </a:extLst>
          </p:cNvPr>
          <p:cNvSpPr/>
          <p:nvPr/>
        </p:nvSpPr>
        <p:spPr>
          <a:xfrm>
            <a:off x="2083446" y="670705"/>
            <a:ext cx="4294208" cy="2588825"/>
          </a:xfrm>
          <a:prstGeom prst="rect">
            <a:avLst/>
          </a:prstGeom>
          <a:solidFill>
            <a:srgbClr val="FCA6D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0" b="1" dirty="0">
                <a:solidFill>
                  <a:srgbClr val="002060"/>
                </a:solidFill>
                <a:latin typeface=".VnAvant" panose="020B7200000000000000" pitchFamily="34" charset="0"/>
              </a:rPr>
              <a:t>m</a:t>
            </a:r>
          </a:p>
          <a:p>
            <a:pPr algn="ctr"/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6C79AA1-A8AF-4925-A40D-8596C350A362}"/>
              </a:ext>
            </a:extLst>
          </p:cNvPr>
          <p:cNvSpPr/>
          <p:nvPr/>
        </p:nvSpPr>
        <p:spPr>
          <a:xfrm>
            <a:off x="6377654" y="670707"/>
            <a:ext cx="4294208" cy="2588825"/>
          </a:xfrm>
          <a:prstGeom prst="rect">
            <a:avLst/>
          </a:prstGeom>
          <a:solidFill>
            <a:srgbClr val="FCA6D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0" b="1" dirty="0">
                <a:solidFill>
                  <a:srgbClr val="FFFF00"/>
                </a:solidFill>
                <a:latin typeface=".VnAvant" panose="020B7200000000000000" pitchFamily="34" charset="0"/>
              </a:rPr>
              <a:t>M</a:t>
            </a:r>
          </a:p>
          <a:p>
            <a:pPr algn="ctr"/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F6039AE-6D1E-4FD8-AC05-4B528E0BD5EF}"/>
              </a:ext>
            </a:extLst>
          </p:cNvPr>
          <p:cNvSpPr/>
          <p:nvPr/>
        </p:nvSpPr>
        <p:spPr>
          <a:xfrm>
            <a:off x="2083446" y="3259532"/>
            <a:ext cx="4294208" cy="2588825"/>
          </a:xfrm>
          <a:prstGeom prst="rect">
            <a:avLst/>
          </a:prstGeom>
          <a:solidFill>
            <a:srgbClr val="FCA6D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06BB8C4-E78F-401A-BF23-A2E5B0C64C87}"/>
              </a:ext>
            </a:extLst>
          </p:cNvPr>
          <p:cNvSpPr/>
          <p:nvPr/>
        </p:nvSpPr>
        <p:spPr>
          <a:xfrm>
            <a:off x="6377654" y="3259530"/>
            <a:ext cx="4294208" cy="2588825"/>
          </a:xfrm>
          <a:prstGeom prst="rect">
            <a:avLst/>
          </a:prstGeom>
          <a:solidFill>
            <a:srgbClr val="FCA6D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24230E1-A5CB-4669-8D16-EE69B1F2AE67}"/>
              </a:ext>
            </a:extLst>
          </p:cNvPr>
          <p:cNvSpPr txBox="1"/>
          <p:nvPr/>
        </p:nvSpPr>
        <p:spPr>
          <a:xfrm>
            <a:off x="3297821" y="3285573"/>
            <a:ext cx="2006281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0" b="1" dirty="0">
                <a:solidFill>
                  <a:srgbClr val="FF0066"/>
                </a:solidFill>
                <a:latin typeface="HP001 4 hàng" panose="020B0603050302020204" pitchFamily="34" charset="0"/>
              </a:rPr>
              <a:t>m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E54A87C-95F3-4B43-B927-8690FECAE26B}"/>
              </a:ext>
            </a:extLst>
          </p:cNvPr>
          <p:cNvSpPr txBox="1"/>
          <p:nvPr/>
        </p:nvSpPr>
        <p:spPr>
          <a:xfrm>
            <a:off x="7155084" y="3924892"/>
            <a:ext cx="2006281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0" b="1" dirty="0">
                <a:solidFill>
                  <a:srgbClr val="33CC33"/>
                </a:solidFill>
                <a:latin typeface="HP001 4 hàng" panose="020B0603050302020204" pitchFamily="34" charset="0"/>
              </a:rPr>
              <a:t>M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9048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500" tmFilter="0, 0; .2, .5; .8, .5; 1, 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750" autoRev="1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500" tmFilter="0, 0; .2, .5; .8, .5; 1, 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750" autoRev="1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500" tmFilter="0, 0; .2, .5; .8, .5; 1, 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750" autoRev="1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2000" tmFilter="0, 0; .2, .5; .8, .5; 1, 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1000" autoRev="1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1" name="Text Box 3">
            <a:extLst>
              <a:ext uri="{FF2B5EF4-FFF2-40B4-BE49-F238E27FC236}">
                <a16:creationId xmlns:a16="http://schemas.microsoft.com/office/drawing/2014/main" id="{78C92BC6-475E-4C10-844F-1C2DEAFBD8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33800" y="5638801"/>
            <a:ext cx="5029200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8000" b="1" dirty="0" err="1">
                <a:solidFill>
                  <a:srgbClr val="0000FF"/>
                </a:solidFill>
                <a:latin typeface=".VnAvant" panose="020B7200000000000000" pitchFamily="34" charset="0"/>
              </a:rPr>
              <a:t>hoa</a:t>
            </a:r>
            <a:r>
              <a:rPr lang="en-US" altLang="en-US" sz="8000" b="1" dirty="0">
                <a:solidFill>
                  <a:srgbClr val="0000FF"/>
                </a:solidFill>
                <a:latin typeface=".VnAvant" panose="020B7200000000000000" pitchFamily="34" charset="0"/>
              </a:rPr>
              <a:t> ban</a:t>
            </a:r>
          </a:p>
        </p:txBody>
      </p:sp>
      <p:sp>
        <p:nvSpPr>
          <p:cNvPr id="48132" name="Text Box 4">
            <a:extLst>
              <a:ext uri="{FF2B5EF4-FFF2-40B4-BE49-F238E27FC236}">
                <a16:creationId xmlns:a16="http://schemas.microsoft.com/office/drawing/2014/main" id="{A222E092-17C0-4D9D-9C36-02014E1841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29400" y="5622926"/>
            <a:ext cx="1066800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8000" b="1">
                <a:solidFill>
                  <a:srgbClr val="0000FF"/>
                </a:solidFill>
                <a:latin typeface=".VnAvant" panose="020B7200000000000000" pitchFamily="34" charset="0"/>
              </a:rPr>
              <a:t>a</a:t>
            </a:r>
          </a:p>
        </p:txBody>
      </p:sp>
      <p:sp>
        <p:nvSpPr>
          <p:cNvPr id="48133" name="Text Box 5">
            <a:extLst>
              <a:ext uri="{FF2B5EF4-FFF2-40B4-BE49-F238E27FC236}">
                <a16:creationId xmlns:a16="http://schemas.microsoft.com/office/drawing/2014/main" id="{D612CDB8-2F33-4DBC-A8DF-624C9DA212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43600" y="5622926"/>
            <a:ext cx="1066800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8000" b="1">
                <a:solidFill>
                  <a:srgbClr val="0000FF"/>
                </a:solidFill>
                <a:latin typeface=".VnAvant" panose="020B7200000000000000" pitchFamily="34" charset="0"/>
              </a:rPr>
              <a:t>b</a:t>
            </a:r>
          </a:p>
        </p:txBody>
      </p:sp>
      <p:sp>
        <p:nvSpPr>
          <p:cNvPr id="48134" name="Text Box 6">
            <a:extLst>
              <a:ext uri="{FF2B5EF4-FFF2-40B4-BE49-F238E27FC236}">
                <a16:creationId xmlns:a16="http://schemas.microsoft.com/office/drawing/2014/main" id="{B70CBDCD-6E19-423D-B0C8-04F997D4A3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29200" y="5622926"/>
            <a:ext cx="1066800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8000" b="1">
                <a:solidFill>
                  <a:srgbClr val="0000FF"/>
                </a:solidFill>
                <a:latin typeface=".VnAvant" panose="020B7200000000000000" pitchFamily="34" charset="0"/>
              </a:rPr>
              <a:t>a</a:t>
            </a:r>
          </a:p>
        </p:txBody>
      </p:sp>
      <p:sp>
        <p:nvSpPr>
          <p:cNvPr id="48135" name="Text Box 7">
            <a:extLst>
              <a:ext uri="{FF2B5EF4-FFF2-40B4-BE49-F238E27FC236}">
                <a16:creationId xmlns:a16="http://schemas.microsoft.com/office/drawing/2014/main" id="{FC37A8FB-3310-4D05-BD02-A8BDE61ECE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43400" y="5622926"/>
            <a:ext cx="1066800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8000" b="1">
                <a:solidFill>
                  <a:srgbClr val="0000FF"/>
                </a:solidFill>
                <a:latin typeface=".VnAvant" panose="020B7200000000000000" pitchFamily="34" charset="0"/>
              </a:rPr>
              <a:t>o</a:t>
            </a:r>
          </a:p>
        </p:txBody>
      </p:sp>
      <p:pic>
        <p:nvPicPr>
          <p:cNvPr id="3" name="Picture 2" descr="A vase filled with purple flowers&#10;&#10;Description automatically generated">
            <a:extLst>
              <a:ext uri="{FF2B5EF4-FFF2-40B4-BE49-F238E27FC236}">
                <a16:creationId xmlns:a16="http://schemas.microsoft.com/office/drawing/2014/main" id="{EA72E143-867E-462A-A8C1-B785884B92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2772" y="237141"/>
            <a:ext cx="991125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5043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81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8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481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481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0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18" dur="500" autoRev="1" fill="hold"/>
                                        <p:tgtEl>
                                          <p:spTgt spid="481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D60093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9" dur="500" autoRev="1" fill="hold"/>
                                        <p:tgtEl>
                                          <p:spTgt spid="481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D60093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0" dur="500" autoRev="1" fill="hold"/>
                                        <p:tgtEl>
                                          <p:spTgt spid="481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0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22" dur="500" autoRev="1" fill="hold"/>
                                        <p:tgtEl>
                                          <p:spTgt spid="481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D60093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3" dur="500" autoRev="1" fill="hold"/>
                                        <p:tgtEl>
                                          <p:spTgt spid="481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D60093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4" dur="500" autoRev="1" fill="hold"/>
                                        <p:tgtEl>
                                          <p:spTgt spid="481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48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0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31" dur="500" autoRev="1" fill="hold"/>
                                        <p:tgtEl>
                                          <p:spTgt spid="481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2" dur="500" autoRev="1" fill="hold"/>
                                        <p:tgtEl>
                                          <p:spTgt spid="481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3" dur="500" autoRev="1" fill="hold"/>
                                        <p:tgtEl>
                                          <p:spTgt spid="481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48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131" grpId="0"/>
      <p:bldP spid="48132" grpId="0" build="allAtOnce"/>
      <p:bldP spid="48133" grpId="0"/>
      <p:bldP spid="48134" grpId="0" build="allAtOnce"/>
      <p:bldP spid="48135" grpId="0"/>
      <p:bldP spid="48135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>
            <a:extLst>
              <a:ext uri="{FF2B5EF4-FFF2-40B4-BE49-F238E27FC236}">
                <a16:creationId xmlns:a16="http://schemas.microsoft.com/office/drawing/2014/main" id="{1F6F4F28-8C2B-4A5B-AB74-4E4585C53A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29378" y="121443"/>
            <a:ext cx="4251633" cy="6615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2800" b="1" dirty="0">
                <a:solidFill>
                  <a:srgbClr val="FF0066"/>
                </a:solidFill>
                <a:latin typeface=".VnAvant" panose="020B7200000000000000" pitchFamily="34" charset="0"/>
              </a:rPr>
              <a:t>n</a:t>
            </a:r>
          </a:p>
        </p:txBody>
      </p:sp>
    </p:spTree>
    <p:extLst>
      <p:ext uri="{BB962C8B-B14F-4D97-AF65-F5344CB8AC3E}">
        <p14:creationId xmlns:p14="http://schemas.microsoft.com/office/powerpoint/2010/main" val="3401237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 tmFilter="0, 0; .2, .5; .8, .5; 1, 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500" autoRev="1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00" tmFilter="0, 0; .2, .5; .8, .5; 1, 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500" autoRev="1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1000" tmFilter="0, 0; .2, .5; .8, .5; 1, 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500" autoRev="1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/>
      <p:bldP spid="3" grpId="1" build="allAtOnce"/>
      <p:bldP spid="3" grpId="2" build="allAtOnce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>
            <a:extLst>
              <a:ext uri="{FF2B5EF4-FFF2-40B4-BE49-F238E27FC236}">
                <a16:creationId xmlns:a16="http://schemas.microsoft.com/office/drawing/2014/main" id="{1F6F4F28-8C2B-4A5B-AB74-4E4585C53A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28437" y="-179498"/>
            <a:ext cx="4205335" cy="6615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2800" b="1" dirty="0">
                <a:solidFill>
                  <a:srgbClr val="FF0066"/>
                </a:solidFill>
                <a:latin typeface=".VnAvant" panose="020B7200000000000000" pitchFamily="34" charset="0"/>
              </a:rPr>
              <a:t>n</a:t>
            </a:r>
          </a:p>
        </p:txBody>
      </p:sp>
      <p:pic>
        <p:nvPicPr>
          <p:cNvPr id="4" name="Picture 4" descr="nen">
            <a:extLst>
              <a:ext uri="{FF2B5EF4-FFF2-40B4-BE49-F238E27FC236}">
                <a16:creationId xmlns:a16="http://schemas.microsoft.com/office/drawing/2014/main" id="{CAAB3076-8985-4A5D-B694-59DC82F850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48" r="10345"/>
          <a:stretch>
            <a:fillRect/>
          </a:stretch>
        </p:blipFill>
        <p:spPr bwMode="auto">
          <a:xfrm>
            <a:off x="0" y="5176777"/>
            <a:ext cx="14859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nen">
            <a:extLst>
              <a:ext uri="{FF2B5EF4-FFF2-40B4-BE49-F238E27FC236}">
                <a16:creationId xmlns:a16="http://schemas.microsoft.com/office/drawing/2014/main" id="{317D771D-B157-4A2B-9FDA-977EBEA8AA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45" b="3448"/>
          <a:stretch>
            <a:fillRect/>
          </a:stretch>
        </p:blipFill>
        <p:spPr bwMode="auto">
          <a:xfrm>
            <a:off x="10706100" y="0"/>
            <a:ext cx="14859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09515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 tmFilter="0, 0; .2, .5; .8, .5; 1, 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500" autoRev="1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000" tmFilter="0, 0; .2, .5; .8, .5; 1, 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500" autoRev="1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/>
      <p:bldP spid="3" grpId="1" build="allAtOnce"/>
      <p:bldP spid="3" grpId="2" build="allAtOnce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14350" y="0"/>
            <a:ext cx="11144250" cy="626864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62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B3BEC49-07D4-45D1-A6EF-30C6E08E9206}"/>
              </a:ext>
            </a:extLst>
          </p:cNvPr>
          <p:cNvSpPr/>
          <p:nvPr/>
        </p:nvSpPr>
        <p:spPr>
          <a:xfrm>
            <a:off x="34727" y="293187"/>
            <a:ext cx="1056768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Đáp</a:t>
            </a:r>
            <a:r>
              <a:rPr lang="en-US" sz="40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án</a:t>
            </a:r>
            <a:r>
              <a:rPr lang="en-US" sz="40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đúng</a:t>
            </a:r>
            <a:r>
              <a:rPr lang="en-US" sz="40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40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đáp</a:t>
            </a:r>
            <a:r>
              <a:rPr lang="en-US" sz="40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án</a:t>
            </a:r>
            <a:r>
              <a:rPr lang="en-US" sz="40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i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40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chữ</a:t>
            </a:r>
            <a:r>
              <a:rPr lang="en-US" sz="40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>
                <a:solidFill>
                  <a:srgbClr val="FF0066"/>
                </a:solidFill>
                <a:latin typeface=".VnAvant" panose="020B7200000000000000" pitchFamily="34" charset="0"/>
                <a:ea typeface="Times New Roman" panose="02020603050405020304" pitchFamily="18" charset="0"/>
              </a:rPr>
              <a:t>n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móc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xuôi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4000" b="1" dirty="0">
              <a:solidFill>
                <a:srgbClr val="FF0066"/>
              </a:solidFill>
              <a:effectLst/>
              <a:latin typeface=".VnAvant" panose="020B7200000000000000" pitchFamily="34" charset="0"/>
              <a:ea typeface="Times New Roman" panose="02020603050405020304" pitchFamily="18" charset="0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511EE35-2EC9-4DBA-B186-C789B3F2A208}"/>
              </a:ext>
            </a:extLst>
          </p:cNvPr>
          <p:cNvGrpSpPr/>
          <p:nvPr/>
        </p:nvGrpSpPr>
        <p:grpSpPr>
          <a:xfrm>
            <a:off x="34727" y="1902175"/>
            <a:ext cx="4543728" cy="2013994"/>
            <a:chOff x="47378" y="2364129"/>
            <a:chExt cx="5335930" cy="2355448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FE781F17-6A65-402A-8BDB-5C4469E56817}"/>
                </a:ext>
              </a:extLst>
            </p:cNvPr>
            <p:cNvSpPr/>
            <p:nvPr/>
          </p:nvSpPr>
          <p:spPr>
            <a:xfrm>
              <a:off x="47378" y="2364129"/>
              <a:ext cx="5335930" cy="2355448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spcBef>
                  <a:spcPct val="50000"/>
                </a:spcBef>
              </a:pPr>
              <a:r>
                <a:rPr lang="en-US" altLang="en-US" sz="60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a. </a:t>
              </a:r>
              <a:r>
                <a:rPr lang="en-US" altLang="en-US" sz="60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Đúng</a:t>
              </a:r>
              <a:r>
                <a:rPr lang="en-US" altLang="en-US" sz="60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</p:txBody>
        </p:sp>
        <p:pic>
          <p:nvPicPr>
            <p:cNvPr id="9" name="Picture 8" descr="A close up of a logo&#10;&#10;Description automatically generated">
              <a:extLst>
                <a:ext uri="{FF2B5EF4-FFF2-40B4-BE49-F238E27FC236}">
                  <a16:creationId xmlns:a16="http://schemas.microsoft.com/office/drawing/2014/main" id="{54C6D3FF-A318-4DF3-AB93-58B5B450231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53973" y="2440606"/>
              <a:ext cx="2019568" cy="2022676"/>
            </a:xfrm>
            <a:prstGeom prst="rect">
              <a:avLst/>
            </a:prstGeom>
          </p:spPr>
        </p:pic>
      </p:grpSp>
      <p:pic>
        <p:nvPicPr>
          <p:cNvPr id="16" name="Picture 4">
            <a:extLst>
              <a:ext uri="{FF2B5EF4-FFF2-40B4-BE49-F238E27FC236}">
                <a16:creationId xmlns:a16="http://schemas.microsoft.com/office/drawing/2014/main" id="{818CA8F6-1ECA-4F0C-AE71-DD48B1199F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356" y="2225416"/>
            <a:ext cx="685800" cy="294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6">
            <a:extLst>
              <a:ext uri="{FF2B5EF4-FFF2-40B4-BE49-F238E27FC236}">
                <a16:creationId xmlns:a16="http://schemas.microsoft.com/office/drawing/2014/main" id="{690591F7-25EA-4202-BC4A-666F3021C9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156" y="2044441"/>
            <a:ext cx="1952625" cy="315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34727" y="4190219"/>
            <a:ext cx="4543728" cy="2013994"/>
            <a:chOff x="34727" y="4190219"/>
            <a:chExt cx="4543728" cy="2013994"/>
          </a:xfrm>
        </p:grpSpPr>
        <p:sp>
          <p:nvSpPr>
            <p:cNvPr id="10" name="Rectangle: Rounded Corners 6">
              <a:extLst>
                <a:ext uri="{FF2B5EF4-FFF2-40B4-BE49-F238E27FC236}">
                  <a16:creationId xmlns:a16="http://schemas.microsoft.com/office/drawing/2014/main" id="{FE781F17-6A65-402A-8BDB-5C4469E56817}"/>
                </a:ext>
              </a:extLst>
            </p:cNvPr>
            <p:cNvSpPr/>
            <p:nvPr/>
          </p:nvSpPr>
          <p:spPr>
            <a:xfrm>
              <a:off x="34727" y="4190219"/>
              <a:ext cx="4543728" cy="201399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spcBef>
                  <a:spcPct val="50000"/>
                </a:spcBef>
              </a:pPr>
              <a:r>
                <a:rPr lang="en-US" altLang="en-US" sz="60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b. Sai </a:t>
              </a:r>
              <a:endParaRPr lang="en-US" altLang="en-US" sz="6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99048" y="4528351"/>
              <a:ext cx="1785937" cy="133772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83159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2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B8E1D9C-8697-4AFD-A3EB-B0CDDFD0E76E}"/>
              </a:ext>
            </a:extLst>
          </p:cNvPr>
          <p:cNvSpPr/>
          <p:nvPr/>
        </p:nvSpPr>
        <p:spPr>
          <a:xfrm>
            <a:off x="1379317" y="670707"/>
            <a:ext cx="4294208" cy="2588825"/>
          </a:xfrm>
          <a:prstGeom prst="rect">
            <a:avLst/>
          </a:prstGeom>
          <a:solidFill>
            <a:srgbClr val="FCA6D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.VnAvant" panose="020B7200000000000000" pitchFamily="34" charset="0"/>
              </a:rPr>
              <a:t>n</a:t>
            </a:r>
          </a:p>
          <a:p>
            <a:pPr algn="ctr"/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6C79AA1-A8AF-4925-A40D-8596C350A362}"/>
              </a:ext>
            </a:extLst>
          </p:cNvPr>
          <p:cNvSpPr/>
          <p:nvPr/>
        </p:nvSpPr>
        <p:spPr>
          <a:xfrm>
            <a:off x="5673525" y="670709"/>
            <a:ext cx="4294208" cy="2588825"/>
          </a:xfrm>
          <a:prstGeom prst="rect">
            <a:avLst/>
          </a:prstGeom>
          <a:solidFill>
            <a:srgbClr val="FCA6D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0" b="1" dirty="0">
                <a:solidFill>
                  <a:srgbClr val="00B050"/>
                </a:solidFill>
                <a:latin typeface=".VnAvant" panose="020B7200000000000000" pitchFamily="34" charset="0"/>
              </a:rPr>
              <a:t>N</a:t>
            </a:r>
          </a:p>
          <a:p>
            <a:pPr algn="ctr"/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F6039AE-6D1E-4FD8-AC05-4B528E0BD5EF}"/>
              </a:ext>
            </a:extLst>
          </p:cNvPr>
          <p:cNvSpPr/>
          <p:nvPr/>
        </p:nvSpPr>
        <p:spPr>
          <a:xfrm>
            <a:off x="1379317" y="3259534"/>
            <a:ext cx="4294208" cy="2588825"/>
          </a:xfrm>
          <a:prstGeom prst="rect">
            <a:avLst/>
          </a:prstGeom>
          <a:solidFill>
            <a:srgbClr val="FCA6D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06BB8C4-E78F-401A-BF23-A2E5B0C64C87}"/>
              </a:ext>
            </a:extLst>
          </p:cNvPr>
          <p:cNvSpPr/>
          <p:nvPr/>
        </p:nvSpPr>
        <p:spPr>
          <a:xfrm>
            <a:off x="5673525" y="3259533"/>
            <a:ext cx="4294208" cy="2588825"/>
          </a:xfrm>
          <a:prstGeom prst="rect">
            <a:avLst/>
          </a:prstGeom>
          <a:solidFill>
            <a:srgbClr val="FCA6D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24230E1-A5CB-4669-8D16-EE69B1F2AE67}"/>
              </a:ext>
            </a:extLst>
          </p:cNvPr>
          <p:cNvSpPr txBox="1"/>
          <p:nvPr/>
        </p:nvSpPr>
        <p:spPr>
          <a:xfrm>
            <a:off x="3116481" y="3924892"/>
            <a:ext cx="2006281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0" b="1" dirty="0">
                <a:solidFill>
                  <a:srgbClr val="FF0066"/>
                </a:solidFill>
                <a:latin typeface="HP001 4 hàng" panose="020B0603050302020204" pitchFamily="34" charset="0"/>
              </a:rPr>
              <a:t>n</a:t>
            </a:r>
          </a:p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E54A87C-95F3-4B43-B927-8690FECAE26B}"/>
              </a:ext>
            </a:extLst>
          </p:cNvPr>
          <p:cNvSpPr txBox="1"/>
          <p:nvPr/>
        </p:nvSpPr>
        <p:spPr>
          <a:xfrm>
            <a:off x="6681484" y="3924892"/>
            <a:ext cx="2006281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0" b="1" dirty="0">
                <a:solidFill>
                  <a:schemeClr val="accent2">
                    <a:lumMod val="50000"/>
                  </a:schemeClr>
                </a:solidFill>
                <a:latin typeface="HP001 4 hàng" panose="020B0603050302020204" pitchFamily="34" charset="0"/>
              </a:rPr>
              <a:t>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5063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500" tmFilter="0, 0; .2, .5; .8, .5; 1, 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750" autoRev="1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500" tmFilter="0, 0; .2, .5; .8, .5; 1, 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750" autoRev="1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500" tmFilter="0, 0; .2, .5; .8, .5; 1, 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750" autoRev="1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2000" tmFilter="0, 0; .2, .5; .8, .5; 1, 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1000" autoRev="1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7" name="Text Box 9">
            <a:extLst>
              <a:ext uri="{FF2B5EF4-FFF2-40B4-BE49-F238E27FC236}">
                <a16:creationId xmlns:a16="http://schemas.microsoft.com/office/drawing/2014/main" id="{02F43192-5B2C-44EB-B6D9-42C37E1028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53200" y="1736726"/>
            <a:ext cx="3581400" cy="466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0000" b="1">
                <a:solidFill>
                  <a:srgbClr val="D60093"/>
                </a:solidFill>
                <a:latin typeface=".VnAvant" panose="020B7200000000000000" pitchFamily="34" charset="0"/>
              </a:rPr>
              <a:t>n</a:t>
            </a:r>
          </a:p>
        </p:txBody>
      </p:sp>
      <p:sp>
        <p:nvSpPr>
          <p:cNvPr id="2" name="Text Box 9">
            <a:extLst>
              <a:ext uri="{FF2B5EF4-FFF2-40B4-BE49-F238E27FC236}">
                <a16:creationId xmlns:a16="http://schemas.microsoft.com/office/drawing/2014/main" id="{CA790F1B-26F3-4552-BC29-CCB658E489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4600" y="1752601"/>
            <a:ext cx="4191000" cy="466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0000" b="1">
                <a:solidFill>
                  <a:srgbClr val="FF0000"/>
                </a:solidFill>
                <a:latin typeface=".VnAvant" panose="020B7200000000000000" pitchFamily="34" charset="0"/>
              </a:rPr>
              <a:t>m</a:t>
            </a:r>
          </a:p>
        </p:txBody>
      </p:sp>
      <p:sp>
        <p:nvSpPr>
          <p:cNvPr id="16388" name="Text Box 6">
            <a:extLst>
              <a:ext uri="{FF2B5EF4-FFF2-40B4-BE49-F238E27FC236}">
                <a16:creationId xmlns:a16="http://schemas.microsoft.com/office/drawing/2014/main" id="{6EB55511-D692-4FD6-8673-77FD63C1A4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33800" y="685801"/>
            <a:ext cx="4343400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8000" b="1">
                <a:latin typeface=".VnAvant" panose="020B7200000000000000" pitchFamily="34" charset="0"/>
              </a:rPr>
              <a:t>So s¸nh</a:t>
            </a:r>
          </a:p>
        </p:txBody>
      </p:sp>
      <p:pic>
        <p:nvPicPr>
          <p:cNvPr id="16389" name="Picture 4" descr="nen">
            <a:extLst>
              <a:ext uri="{FF2B5EF4-FFF2-40B4-BE49-F238E27FC236}">
                <a16:creationId xmlns:a16="http://schemas.microsoft.com/office/drawing/2014/main" id="{9C3B9F19-4CBE-46C2-A58B-E6F271B53D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48" r="10345"/>
          <a:stretch>
            <a:fillRect/>
          </a:stretch>
        </p:blipFill>
        <p:spPr bwMode="auto">
          <a:xfrm>
            <a:off x="0" y="5257800"/>
            <a:ext cx="14859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0" name="Picture 4" descr="nen">
            <a:extLst>
              <a:ext uri="{FF2B5EF4-FFF2-40B4-BE49-F238E27FC236}">
                <a16:creationId xmlns:a16="http://schemas.microsoft.com/office/drawing/2014/main" id="{01C643CB-2C6B-46D3-BF60-93BC82940F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45" b="3448"/>
          <a:stretch>
            <a:fillRect/>
          </a:stretch>
        </p:blipFill>
        <p:spPr bwMode="auto">
          <a:xfrm>
            <a:off x="10706100" y="0"/>
            <a:ext cx="14859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1" name="Text Box 10">
            <a:extLst>
              <a:ext uri="{FF2B5EF4-FFF2-40B4-BE49-F238E27FC236}">
                <a16:creationId xmlns:a16="http://schemas.microsoft.com/office/drawing/2014/main" id="{B1258B79-1422-4095-B56A-F0B1999CAD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33800" y="685801"/>
            <a:ext cx="4343400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8000" b="1">
                <a:solidFill>
                  <a:srgbClr val="0000FF"/>
                </a:solidFill>
                <a:latin typeface=".VnAvant" panose="020B7200000000000000" pitchFamily="34" charset="0"/>
              </a:rPr>
              <a:t>So s¸nh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5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25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7" name="Text Box 9"/>
          <p:cNvSpPr txBox="1">
            <a:spLocks noChangeArrowheads="1"/>
          </p:cNvSpPr>
          <p:nvPr/>
        </p:nvSpPr>
        <p:spPr bwMode="auto">
          <a:xfrm>
            <a:off x="4114800" y="5546726"/>
            <a:ext cx="3962400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8000" b="1">
                <a:solidFill>
                  <a:srgbClr val="0000FF"/>
                </a:solidFill>
                <a:latin typeface=".VnAvant" panose="020B7200000000000000" pitchFamily="34" charset="0"/>
              </a:rPr>
              <a:t>lÔ héi</a:t>
            </a:r>
          </a:p>
        </p:txBody>
      </p:sp>
      <p:sp>
        <p:nvSpPr>
          <p:cNvPr id="7180" name="Text Box 12"/>
          <p:cNvSpPr txBox="1">
            <a:spLocks noChangeArrowheads="1"/>
          </p:cNvSpPr>
          <p:nvPr/>
        </p:nvSpPr>
        <p:spPr bwMode="auto">
          <a:xfrm>
            <a:off x="4343400" y="5546726"/>
            <a:ext cx="1066800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8000" b="1">
                <a:solidFill>
                  <a:srgbClr val="0000FF"/>
                </a:solidFill>
                <a:latin typeface=".VnAvant" panose="020B7200000000000000" pitchFamily="34" charset="0"/>
              </a:rPr>
              <a:t>ª</a:t>
            </a:r>
          </a:p>
        </p:txBody>
      </p:sp>
      <p:sp>
        <p:nvSpPr>
          <p:cNvPr id="7181" name="Text Box 13"/>
          <p:cNvSpPr txBox="1">
            <a:spLocks noChangeArrowheads="1"/>
          </p:cNvSpPr>
          <p:nvPr/>
        </p:nvSpPr>
        <p:spPr bwMode="auto">
          <a:xfrm>
            <a:off x="5943600" y="5546726"/>
            <a:ext cx="1066800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8000" b="1">
                <a:solidFill>
                  <a:srgbClr val="0000FF"/>
                </a:solidFill>
                <a:latin typeface=".VnAvant" panose="020B7200000000000000" pitchFamily="34" charset="0"/>
              </a:rPr>
              <a:t>«</a:t>
            </a:r>
          </a:p>
        </p:txBody>
      </p:sp>
      <p:sp>
        <p:nvSpPr>
          <p:cNvPr id="7182" name="Text Box 14"/>
          <p:cNvSpPr txBox="1">
            <a:spLocks noChangeArrowheads="1"/>
          </p:cNvSpPr>
          <p:nvPr/>
        </p:nvSpPr>
        <p:spPr bwMode="auto">
          <a:xfrm>
            <a:off x="6553200" y="5546726"/>
            <a:ext cx="1066800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8000" b="1">
                <a:solidFill>
                  <a:srgbClr val="0000FF"/>
                </a:solidFill>
                <a:latin typeface=".VnAvant" panose="020B7200000000000000" pitchFamily="34" charset="0"/>
              </a:rPr>
              <a:t>i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278" y="1"/>
            <a:ext cx="10018643" cy="5367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7563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1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1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7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0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15" dur="500" autoRev="1" fill="hold"/>
                                        <p:tgtEl>
                                          <p:spTgt spid="718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6" dur="500" autoRev="1" fill="hold"/>
                                        <p:tgtEl>
                                          <p:spTgt spid="718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7" dur="500" autoRev="1" fill="hold"/>
                                        <p:tgtEl>
                                          <p:spTgt spid="718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7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0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24" dur="500" autoRev="1" fill="hold"/>
                                        <p:tgtEl>
                                          <p:spTgt spid="718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D60093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5" dur="500" autoRev="1" fill="hold"/>
                                        <p:tgtEl>
                                          <p:spTgt spid="718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D60093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6" dur="500" autoRev="1" fill="hold"/>
                                        <p:tgtEl>
                                          <p:spTgt spid="718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7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0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33" dur="500" autoRev="1" fill="hold"/>
                                        <p:tgtEl>
                                          <p:spTgt spid="718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FF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4" dur="500" autoRev="1" fill="hold"/>
                                        <p:tgtEl>
                                          <p:spTgt spid="718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FF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5" dur="500" autoRev="1" fill="hold"/>
                                        <p:tgtEl>
                                          <p:spTgt spid="718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7" grpId="0"/>
      <p:bldP spid="7180" grpId="0"/>
      <p:bldP spid="7180" grpId="1"/>
      <p:bldP spid="7181" grpId="0"/>
      <p:bldP spid="7181" grpId="1"/>
      <p:bldP spid="7182" grpId="0"/>
      <p:bldP spid="7182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B3BEC49-07D4-45D1-A6EF-30C6E08E9206}"/>
              </a:ext>
            </a:extLst>
          </p:cNvPr>
          <p:cNvSpPr/>
          <p:nvPr/>
        </p:nvSpPr>
        <p:spPr>
          <a:xfrm>
            <a:off x="34727" y="293187"/>
            <a:ext cx="1056768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Đáp</a:t>
            </a:r>
            <a:r>
              <a:rPr lang="en-US" sz="40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án</a:t>
            </a:r>
            <a:r>
              <a:rPr lang="en-US" sz="40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đúng</a:t>
            </a:r>
            <a:r>
              <a:rPr lang="en-US" sz="40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40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đáp</a:t>
            </a:r>
            <a:r>
              <a:rPr lang="en-US" sz="40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án</a:t>
            </a:r>
            <a:r>
              <a:rPr lang="en-US" sz="40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i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40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chữ</a:t>
            </a:r>
            <a:r>
              <a:rPr lang="en-US" sz="40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>
                <a:solidFill>
                  <a:srgbClr val="FF0066"/>
                </a:solidFill>
                <a:latin typeface=".VnAvant" panose="020B7200000000000000" pitchFamily="34" charset="0"/>
                <a:ea typeface="Times New Roman" panose="02020603050405020304" pitchFamily="18" charset="0"/>
              </a:rPr>
              <a:t>m-n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4000" b="1" dirty="0">
              <a:solidFill>
                <a:srgbClr val="FF0066"/>
              </a:solidFill>
              <a:effectLst/>
              <a:latin typeface=".VnAvant" panose="020B7200000000000000" pitchFamily="34" charset="0"/>
              <a:ea typeface="Times New Roman" panose="02020603050405020304" pitchFamily="18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D80C3CD5-98C4-452E-A071-A03A5BE30C99}"/>
              </a:ext>
            </a:extLst>
          </p:cNvPr>
          <p:cNvSpPr/>
          <p:nvPr/>
        </p:nvSpPr>
        <p:spPr>
          <a:xfrm>
            <a:off x="278238" y="2841768"/>
            <a:ext cx="5817762" cy="2355448"/>
          </a:xfrm>
          <a:prstGeom prst="roundRect">
            <a:avLst/>
          </a:prstGeom>
          <a:solidFill>
            <a:srgbClr val="BDFFB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ct val="50000"/>
              </a:spcBef>
            </a:pPr>
            <a:r>
              <a:rPr lang="en-US" altLang="en-US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alt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altLang="en-US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altLang="en-US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altLang="en-US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altLang="en-US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altLang="en-US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pic>
        <p:nvPicPr>
          <p:cNvPr id="10" name="Picture 10">
            <a:extLst>
              <a:ext uri="{FF2B5EF4-FFF2-40B4-BE49-F238E27FC236}">
                <a16:creationId xmlns:a16="http://schemas.microsoft.com/office/drawing/2014/main" id="{096934C0-7007-45CD-879B-6AF021D4C9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1524" y="1836880"/>
            <a:ext cx="1098550" cy="200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6">
            <a:extLst>
              <a:ext uri="{FF2B5EF4-FFF2-40B4-BE49-F238E27FC236}">
                <a16:creationId xmlns:a16="http://schemas.microsoft.com/office/drawing/2014/main" id="{394AA813-71BC-4DB9-933C-6D4F76D812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4325" y="1941655"/>
            <a:ext cx="454025" cy="195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2">
            <a:extLst>
              <a:ext uri="{FF2B5EF4-FFF2-40B4-BE49-F238E27FC236}">
                <a16:creationId xmlns:a16="http://schemas.microsoft.com/office/drawing/2014/main" id="{A1E8B1BE-F8B1-4723-92BD-E2C2193361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5924" y="1865455"/>
            <a:ext cx="1098550" cy="200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1">
            <a:extLst>
              <a:ext uri="{FF2B5EF4-FFF2-40B4-BE49-F238E27FC236}">
                <a16:creationId xmlns:a16="http://schemas.microsoft.com/office/drawing/2014/main" id="{2B9A0EAC-F365-47FB-8EAB-BC8B6B0A97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1523" y="4124059"/>
            <a:ext cx="1255853" cy="2106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8">
            <a:extLst>
              <a:ext uri="{FF2B5EF4-FFF2-40B4-BE49-F238E27FC236}">
                <a16:creationId xmlns:a16="http://schemas.microsoft.com/office/drawing/2014/main" id="{3FA910BC-68F5-4431-8259-EC0A07123B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4325" y="4276459"/>
            <a:ext cx="495119" cy="195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80789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2EF037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2EF037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fabric&#10;&#10;Description automatically generated">
            <a:extLst>
              <a:ext uri="{FF2B5EF4-FFF2-40B4-BE49-F238E27FC236}">
                <a16:creationId xmlns:a16="http://schemas.microsoft.com/office/drawing/2014/main" id="{DA3B6F53-0674-470A-BEB6-22DB28CC41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53539B2-1FAC-464B-BB43-EA6F5509B33A}"/>
              </a:ext>
            </a:extLst>
          </p:cNvPr>
          <p:cNvSpPr/>
          <p:nvPr/>
        </p:nvSpPr>
        <p:spPr>
          <a:xfrm>
            <a:off x="0" y="1457253"/>
            <a:ext cx="9155575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8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Trò</a:t>
            </a:r>
            <a:r>
              <a:rPr lang="en-US" sz="88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88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chơi</a:t>
            </a:r>
            <a:r>
              <a:rPr lang="en-US" sz="88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88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ôn</a:t>
            </a:r>
            <a:r>
              <a:rPr lang="en-US" sz="88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88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luyện</a:t>
            </a:r>
            <a:endParaRPr lang="en-US" sz="8800" b="1" dirty="0">
              <a:solidFill>
                <a:srgbClr val="FF0066"/>
              </a:solidFill>
              <a:effectLst/>
              <a:latin typeface=".VnAvant" panose="020B7200000000000000" pitchFamily="34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6813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99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99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5F931BA-9395-4ECE-8BEB-76AABFFE20AC}"/>
              </a:ext>
            </a:extLst>
          </p:cNvPr>
          <p:cNvSpPr txBox="1"/>
          <p:nvPr/>
        </p:nvSpPr>
        <p:spPr>
          <a:xfrm>
            <a:off x="3269095" y="0"/>
            <a:ext cx="685907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0000FF"/>
                </a:solidFill>
              </a:rPr>
              <a:t>Trò</a:t>
            </a:r>
            <a:r>
              <a:rPr lang="en-US" sz="4400" b="1" dirty="0">
                <a:solidFill>
                  <a:srgbClr val="0000FF"/>
                </a:solidFill>
              </a:rPr>
              <a:t> </a:t>
            </a:r>
            <a:r>
              <a:rPr lang="en-US" sz="4400" b="1" dirty="0" err="1">
                <a:solidFill>
                  <a:srgbClr val="0000FF"/>
                </a:solidFill>
              </a:rPr>
              <a:t>chơi</a:t>
            </a:r>
            <a:r>
              <a:rPr lang="en-US" sz="4400" b="1" dirty="0">
                <a:solidFill>
                  <a:srgbClr val="0000FF"/>
                </a:solidFill>
              </a:rPr>
              <a:t> 1: </a:t>
            </a:r>
            <a:r>
              <a:rPr lang="en-US" sz="4400" b="1" dirty="0" err="1">
                <a:solidFill>
                  <a:srgbClr val="0000FF"/>
                </a:solidFill>
              </a:rPr>
              <a:t>Thả</a:t>
            </a:r>
            <a:r>
              <a:rPr lang="en-US" sz="4400" b="1" dirty="0">
                <a:solidFill>
                  <a:srgbClr val="0000FF"/>
                </a:solidFill>
              </a:rPr>
              <a:t> </a:t>
            </a:r>
            <a:r>
              <a:rPr lang="en-US" sz="4400" b="1" dirty="0" err="1">
                <a:solidFill>
                  <a:srgbClr val="0000FF"/>
                </a:solidFill>
              </a:rPr>
              <a:t>chữ</a:t>
            </a:r>
            <a:r>
              <a:rPr lang="en-US" sz="4400" b="1" dirty="0">
                <a:solidFill>
                  <a:srgbClr val="0000FF"/>
                </a:solidFill>
              </a:rPr>
              <a:t> </a:t>
            </a:r>
            <a:r>
              <a:rPr lang="en-US" sz="4400" b="1" dirty="0" err="1">
                <a:solidFill>
                  <a:srgbClr val="0000FF"/>
                </a:solidFill>
              </a:rPr>
              <a:t>zic</a:t>
            </a:r>
            <a:r>
              <a:rPr lang="en-US" sz="4400" b="1" dirty="0">
                <a:solidFill>
                  <a:srgbClr val="0000FF"/>
                </a:solidFill>
              </a:rPr>
              <a:t> </a:t>
            </a:r>
            <a:r>
              <a:rPr lang="en-US" sz="4400" b="1" dirty="0" err="1">
                <a:solidFill>
                  <a:srgbClr val="0000FF"/>
                </a:solidFill>
              </a:rPr>
              <a:t>zac</a:t>
            </a:r>
            <a:endParaRPr lang="en-US" sz="4400" b="1" dirty="0">
              <a:solidFill>
                <a:srgbClr val="0000FF"/>
              </a:solidFill>
            </a:endParaRPr>
          </a:p>
        </p:txBody>
      </p:sp>
      <p:pic>
        <p:nvPicPr>
          <p:cNvPr id="6" name="Picture 5" descr="A close up of a map&#10;&#10;Description automatically generated">
            <a:extLst>
              <a:ext uri="{FF2B5EF4-FFF2-40B4-BE49-F238E27FC236}">
                <a16:creationId xmlns:a16="http://schemas.microsoft.com/office/drawing/2014/main" id="{D699C067-D790-4EC9-BB81-9E252228A47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1" t="2301" r="3358" b="3783"/>
          <a:stretch/>
        </p:blipFill>
        <p:spPr>
          <a:xfrm>
            <a:off x="879379" y="720587"/>
            <a:ext cx="10585174" cy="6137413"/>
          </a:xfrm>
          <a:prstGeom prst="rect">
            <a:avLst/>
          </a:prstGeom>
        </p:spPr>
      </p:pic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CB2AEE79-4F0F-4EE4-9305-4322C120A76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34982554"/>
              </p:ext>
            </p:extLst>
          </p:nvPr>
        </p:nvGraphicFramePr>
        <p:xfrm>
          <a:off x="1503889" y="1219662"/>
          <a:ext cx="9594571" cy="449285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59457">
                  <a:extLst>
                    <a:ext uri="{9D8B030D-6E8A-4147-A177-3AD203B41FA5}">
                      <a16:colId xmlns:a16="http://schemas.microsoft.com/office/drawing/2014/main" val="3345928029"/>
                    </a:ext>
                  </a:extLst>
                </a:gridCol>
                <a:gridCol w="959457">
                  <a:extLst>
                    <a:ext uri="{9D8B030D-6E8A-4147-A177-3AD203B41FA5}">
                      <a16:colId xmlns:a16="http://schemas.microsoft.com/office/drawing/2014/main" val="2475158656"/>
                    </a:ext>
                  </a:extLst>
                </a:gridCol>
                <a:gridCol w="959457">
                  <a:extLst>
                    <a:ext uri="{9D8B030D-6E8A-4147-A177-3AD203B41FA5}">
                      <a16:colId xmlns:a16="http://schemas.microsoft.com/office/drawing/2014/main" val="1116841528"/>
                    </a:ext>
                  </a:extLst>
                </a:gridCol>
                <a:gridCol w="959457">
                  <a:extLst>
                    <a:ext uri="{9D8B030D-6E8A-4147-A177-3AD203B41FA5}">
                      <a16:colId xmlns:a16="http://schemas.microsoft.com/office/drawing/2014/main" val="3629089949"/>
                    </a:ext>
                  </a:extLst>
                </a:gridCol>
                <a:gridCol w="957426">
                  <a:extLst>
                    <a:ext uri="{9D8B030D-6E8A-4147-A177-3AD203B41FA5}">
                      <a16:colId xmlns:a16="http://schemas.microsoft.com/office/drawing/2014/main" val="3964956777"/>
                    </a:ext>
                  </a:extLst>
                </a:gridCol>
                <a:gridCol w="961489">
                  <a:extLst>
                    <a:ext uri="{9D8B030D-6E8A-4147-A177-3AD203B41FA5}">
                      <a16:colId xmlns:a16="http://schemas.microsoft.com/office/drawing/2014/main" val="3387189963"/>
                    </a:ext>
                  </a:extLst>
                </a:gridCol>
                <a:gridCol w="959457">
                  <a:extLst>
                    <a:ext uri="{9D8B030D-6E8A-4147-A177-3AD203B41FA5}">
                      <a16:colId xmlns:a16="http://schemas.microsoft.com/office/drawing/2014/main" val="236520392"/>
                    </a:ext>
                  </a:extLst>
                </a:gridCol>
                <a:gridCol w="959457">
                  <a:extLst>
                    <a:ext uri="{9D8B030D-6E8A-4147-A177-3AD203B41FA5}">
                      <a16:colId xmlns:a16="http://schemas.microsoft.com/office/drawing/2014/main" val="3192036755"/>
                    </a:ext>
                  </a:extLst>
                </a:gridCol>
                <a:gridCol w="959457">
                  <a:extLst>
                    <a:ext uri="{9D8B030D-6E8A-4147-A177-3AD203B41FA5}">
                      <a16:colId xmlns:a16="http://schemas.microsoft.com/office/drawing/2014/main" val="357160188"/>
                    </a:ext>
                  </a:extLst>
                </a:gridCol>
                <a:gridCol w="959457">
                  <a:extLst>
                    <a:ext uri="{9D8B030D-6E8A-4147-A177-3AD203B41FA5}">
                      <a16:colId xmlns:a16="http://schemas.microsoft.com/office/drawing/2014/main" val="3529088675"/>
                    </a:ext>
                  </a:extLst>
                </a:gridCol>
              </a:tblGrid>
              <a:tr h="554864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29380059"/>
                  </a:ext>
                </a:extLst>
              </a:tr>
              <a:tr h="56257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82936507"/>
                  </a:ext>
                </a:extLst>
              </a:tr>
              <a:tr h="56257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7468759"/>
                  </a:ext>
                </a:extLst>
              </a:tr>
              <a:tr h="56257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8647563"/>
                  </a:ext>
                </a:extLst>
              </a:tr>
              <a:tr h="56257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7106034"/>
                  </a:ext>
                </a:extLst>
              </a:tr>
              <a:tr h="56257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25421646"/>
                  </a:ext>
                </a:extLst>
              </a:tr>
              <a:tr h="56257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61518568"/>
                  </a:ext>
                </a:extLst>
              </a:tr>
              <a:tr h="56257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3467243"/>
                  </a:ext>
                </a:extLst>
              </a:tr>
            </a:tbl>
          </a:graphicData>
        </a:graphic>
      </p:graphicFrame>
      <p:sp>
        <p:nvSpPr>
          <p:cNvPr id="7" name="Oval 6">
            <a:extLst>
              <a:ext uri="{FF2B5EF4-FFF2-40B4-BE49-F238E27FC236}">
                <a16:creationId xmlns:a16="http://schemas.microsoft.com/office/drawing/2014/main" id="{F7B944CF-E0C4-44BF-9077-47C593D1B893}"/>
              </a:ext>
            </a:extLst>
          </p:cNvPr>
          <p:cNvSpPr/>
          <p:nvPr/>
        </p:nvSpPr>
        <p:spPr>
          <a:xfrm>
            <a:off x="2355574" y="1634036"/>
            <a:ext cx="258418" cy="27829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A325AFE8-4983-4718-A69E-10006CD143E7}"/>
              </a:ext>
            </a:extLst>
          </p:cNvPr>
          <p:cNvSpPr/>
          <p:nvPr/>
        </p:nvSpPr>
        <p:spPr>
          <a:xfrm>
            <a:off x="4283765" y="1634036"/>
            <a:ext cx="258418" cy="27829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ADB59792-1E26-411D-A1A6-F0B11C5474FB}"/>
              </a:ext>
            </a:extLst>
          </p:cNvPr>
          <p:cNvSpPr/>
          <p:nvPr/>
        </p:nvSpPr>
        <p:spPr>
          <a:xfrm>
            <a:off x="6171966" y="1634036"/>
            <a:ext cx="258418" cy="27829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C98557C2-C222-4463-9F05-4D7A4F98AE33}"/>
              </a:ext>
            </a:extLst>
          </p:cNvPr>
          <p:cNvSpPr/>
          <p:nvPr/>
        </p:nvSpPr>
        <p:spPr>
          <a:xfrm>
            <a:off x="8069872" y="1634036"/>
            <a:ext cx="258418" cy="27829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32B2361D-591F-4FDF-A1C6-1AA5F26D9D6D}"/>
              </a:ext>
            </a:extLst>
          </p:cNvPr>
          <p:cNvSpPr/>
          <p:nvPr/>
        </p:nvSpPr>
        <p:spPr>
          <a:xfrm>
            <a:off x="9998964" y="1634036"/>
            <a:ext cx="258418" cy="27829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04662DAE-0076-4BBC-8FD7-69AB172C3E13}"/>
              </a:ext>
            </a:extLst>
          </p:cNvPr>
          <p:cNvSpPr/>
          <p:nvPr/>
        </p:nvSpPr>
        <p:spPr>
          <a:xfrm>
            <a:off x="1385101" y="2187744"/>
            <a:ext cx="258418" cy="27829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93DE0B58-5382-442B-82BF-0386DB064218}"/>
              </a:ext>
            </a:extLst>
          </p:cNvPr>
          <p:cNvSpPr/>
          <p:nvPr/>
        </p:nvSpPr>
        <p:spPr>
          <a:xfrm>
            <a:off x="3312178" y="2197683"/>
            <a:ext cx="258418" cy="27829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8A3AE244-F416-4270-ADD4-BF74B89A2587}"/>
              </a:ext>
            </a:extLst>
          </p:cNvPr>
          <p:cNvSpPr/>
          <p:nvPr/>
        </p:nvSpPr>
        <p:spPr>
          <a:xfrm>
            <a:off x="5239255" y="2197683"/>
            <a:ext cx="258418" cy="27829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5E16BAFC-2EAB-4A2E-87D8-822FA85AFBBF}"/>
              </a:ext>
            </a:extLst>
          </p:cNvPr>
          <p:cNvSpPr/>
          <p:nvPr/>
        </p:nvSpPr>
        <p:spPr>
          <a:xfrm>
            <a:off x="7166332" y="2187744"/>
            <a:ext cx="258418" cy="27829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FD680A33-C150-4691-BD9D-3A78D3000636}"/>
              </a:ext>
            </a:extLst>
          </p:cNvPr>
          <p:cNvSpPr/>
          <p:nvPr/>
        </p:nvSpPr>
        <p:spPr>
          <a:xfrm>
            <a:off x="9093409" y="2207622"/>
            <a:ext cx="258418" cy="27829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EBC4329E-AB47-4C6B-A489-D51765699DCF}"/>
              </a:ext>
            </a:extLst>
          </p:cNvPr>
          <p:cNvSpPr/>
          <p:nvPr/>
        </p:nvSpPr>
        <p:spPr>
          <a:xfrm>
            <a:off x="10955572" y="2207622"/>
            <a:ext cx="258418" cy="27829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A65B2D84-C746-44A2-B140-823A1FCD7BAE}"/>
              </a:ext>
            </a:extLst>
          </p:cNvPr>
          <p:cNvSpPr/>
          <p:nvPr/>
        </p:nvSpPr>
        <p:spPr>
          <a:xfrm>
            <a:off x="1385101" y="3310314"/>
            <a:ext cx="258418" cy="27829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51C0D60E-5E80-44E9-8605-9FF162859645}"/>
              </a:ext>
            </a:extLst>
          </p:cNvPr>
          <p:cNvSpPr/>
          <p:nvPr/>
        </p:nvSpPr>
        <p:spPr>
          <a:xfrm>
            <a:off x="3312178" y="3320253"/>
            <a:ext cx="258418" cy="27829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81041600-1AC8-40F0-A216-46ED79C31839}"/>
              </a:ext>
            </a:extLst>
          </p:cNvPr>
          <p:cNvSpPr/>
          <p:nvPr/>
        </p:nvSpPr>
        <p:spPr>
          <a:xfrm>
            <a:off x="5239255" y="3320253"/>
            <a:ext cx="258418" cy="27829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53D9A1C9-A1A1-4FA9-95EC-9B6622DA0015}"/>
              </a:ext>
            </a:extLst>
          </p:cNvPr>
          <p:cNvSpPr/>
          <p:nvPr/>
        </p:nvSpPr>
        <p:spPr>
          <a:xfrm>
            <a:off x="7166332" y="3310314"/>
            <a:ext cx="258418" cy="27829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35A32BAB-32DC-41DC-906D-2B65A89F4B3A}"/>
              </a:ext>
            </a:extLst>
          </p:cNvPr>
          <p:cNvSpPr/>
          <p:nvPr/>
        </p:nvSpPr>
        <p:spPr>
          <a:xfrm>
            <a:off x="9093409" y="3330192"/>
            <a:ext cx="258418" cy="27829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49A56D26-D89F-42AC-9563-3563ED3D85B8}"/>
              </a:ext>
            </a:extLst>
          </p:cNvPr>
          <p:cNvSpPr/>
          <p:nvPr/>
        </p:nvSpPr>
        <p:spPr>
          <a:xfrm>
            <a:off x="10955572" y="3330192"/>
            <a:ext cx="258418" cy="27829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FE870E2E-CFDD-4BED-8007-096F2ACFD3E7}"/>
              </a:ext>
            </a:extLst>
          </p:cNvPr>
          <p:cNvSpPr/>
          <p:nvPr/>
        </p:nvSpPr>
        <p:spPr>
          <a:xfrm>
            <a:off x="1385101" y="4443864"/>
            <a:ext cx="258418" cy="27829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C1C806C7-ED54-4F4C-BC0F-9363E5CA70B2}"/>
              </a:ext>
            </a:extLst>
          </p:cNvPr>
          <p:cNvSpPr/>
          <p:nvPr/>
        </p:nvSpPr>
        <p:spPr>
          <a:xfrm>
            <a:off x="3312178" y="4453803"/>
            <a:ext cx="258418" cy="27829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C6EDBD4C-F2D2-40B3-AC98-5385CDA8DFA1}"/>
              </a:ext>
            </a:extLst>
          </p:cNvPr>
          <p:cNvSpPr/>
          <p:nvPr/>
        </p:nvSpPr>
        <p:spPr>
          <a:xfrm>
            <a:off x="5239255" y="4453803"/>
            <a:ext cx="258418" cy="27829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74CFCE2A-C235-4949-9340-42B5FDD3A882}"/>
              </a:ext>
            </a:extLst>
          </p:cNvPr>
          <p:cNvSpPr/>
          <p:nvPr/>
        </p:nvSpPr>
        <p:spPr>
          <a:xfrm>
            <a:off x="7166332" y="4443864"/>
            <a:ext cx="258418" cy="27829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68AA0568-ED0C-4460-AAA7-9A15DBAAB1D0}"/>
              </a:ext>
            </a:extLst>
          </p:cNvPr>
          <p:cNvSpPr/>
          <p:nvPr/>
        </p:nvSpPr>
        <p:spPr>
          <a:xfrm>
            <a:off x="9093409" y="4463742"/>
            <a:ext cx="258418" cy="27829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B0DFD8BF-FB52-4EA2-AF90-6E44CF45FFD4}"/>
              </a:ext>
            </a:extLst>
          </p:cNvPr>
          <p:cNvSpPr/>
          <p:nvPr/>
        </p:nvSpPr>
        <p:spPr>
          <a:xfrm>
            <a:off x="10955572" y="4463742"/>
            <a:ext cx="258418" cy="27829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A2E9B24D-50A2-4A4E-B306-40CC13B8F2B9}"/>
              </a:ext>
            </a:extLst>
          </p:cNvPr>
          <p:cNvSpPr/>
          <p:nvPr/>
        </p:nvSpPr>
        <p:spPr>
          <a:xfrm>
            <a:off x="2389541" y="2811272"/>
            <a:ext cx="258418" cy="27829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5A39FE7C-A6A2-4F24-AB97-B4BA72DB5216}"/>
              </a:ext>
            </a:extLst>
          </p:cNvPr>
          <p:cNvSpPr/>
          <p:nvPr/>
        </p:nvSpPr>
        <p:spPr>
          <a:xfrm>
            <a:off x="4317732" y="2811272"/>
            <a:ext cx="258418" cy="27829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73004800-4503-4174-95A4-9FA93B86ACD3}"/>
              </a:ext>
            </a:extLst>
          </p:cNvPr>
          <p:cNvSpPr/>
          <p:nvPr/>
        </p:nvSpPr>
        <p:spPr>
          <a:xfrm>
            <a:off x="6205933" y="2811272"/>
            <a:ext cx="258418" cy="27829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456421EE-E036-4552-B5D8-D263A76E72B3}"/>
              </a:ext>
            </a:extLst>
          </p:cNvPr>
          <p:cNvSpPr/>
          <p:nvPr/>
        </p:nvSpPr>
        <p:spPr>
          <a:xfrm>
            <a:off x="8103839" y="2811272"/>
            <a:ext cx="258418" cy="27829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4751127E-8FD6-411E-9D9C-5D2DF2144F91}"/>
              </a:ext>
            </a:extLst>
          </p:cNvPr>
          <p:cNvSpPr/>
          <p:nvPr/>
        </p:nvSpPr>
        <p:spPr>
          <a:xfrm>
            <a:off x="10032931" y="2811272"/>
            <a:ext cx="258418" cy="27829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648806D4-95F0-4FA9-992E-1F74268F3982}"/>
              </a:ext>
            </a:extLst>
          </p:cNvPr>
          <p:cNvSpPr/>
          <p:nvPr/>
        </p:nvSpPr>
        <p:spPr>
          <a:xfrm>
            <a:off x="2330608" y="3892995"/>
            <a:ext cx="258418" cy="27829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17AF0388-B85C-4706-923A-AA1445DFB40D}"/>
              </a:ext>
            </a:extLst>
          </p:cNvPr>
          <p:cNvSpPr/>
          <p:nvPr/>
        </p:nvSpPr>
        <p:spPr>
          <a:xfrm>
            <a:off x="4258799" y="3892995"/>
            <a:ext cx="258418" cy="27829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360D619C-7640-444E-9C17-CE31D2EF686E}"/>
              </a:ext>
            </a:extLst>
          </p:cNvPr>
          <p:cNvSpPr/>
          <p:nvPr/>
        </p:nvSpPr>
        <p:spPr>
          <a:xfrm>
            <a:off x="6147000" y="3892995"/>
            <a:ext cx="258418" cy="27829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17E3E511-487A-4300-B107-E0DC943996B3}"/>
              </a:ext>
            </a:extLst>
          </p:cNvPr>
          <p:cNvSpPr/>
          <p:nvPr/>
        </p:nvSpPr>
        <p:spPr>
          <a:xfrm>
            <a:off x="8044906" y="3892995"/>
            <a:ext cx="258418" cy="27829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014E5B19-E0D4-4047-8B07-A203613B4D7C}"/>
              </a:ext>
            </a:extLst>
          </p:cNvPr>
          <p:cNvSpPr/>
          <p:nvPr/>
        </p:nvSpPr>
        <p:spPr>
          <a:xfrm>
            <a:off x="9973998" y="3892995"/>
            <a:ext cx="258418" cy="27829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446FA4AA-B88A-4917-85D9-7F9A3B163E5F}"/>
              </a:ext>
            </a:extLst>
          </p:cNvPr>
          <p:cNvSpPr/>
          <p:nvPr/>
        </p:nvSpPr>
        <p:spPr>
          <a:xfrm>
            <a:off x="2369663" y="5050549"/>
            <a:ext cx="258418" cy="27829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DA2F8CB8-39F8-4FB3-9919-07B6A6ADDAAD}"/>
              </a:ext>
            </a:extLst>
          </p:cNvPr>
          <p:cNvSpPr/>
          <p:nvPr/>
        </p:nvSpPr>
        <p:spPr>
          <a:xfrm>
            <a:off x="4297854" y="5050549"/>
            <a:ext cx="258418" cy="27829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D4F37653-8087-43D4-8656-60E31D2C9A82}"/>
              </a:ext>
            </a:extLst>
          </p:cNvPr>
          <p:cNvSpPr/>
          <p:nvPr/>
        </p:nvSpPr>
        <p:spPr>
          <a:xfrm>
            <a:off x="6186055" y="5050549"/>
            <a:ext cx="258418" cy="27829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54491D93-FCE1-4DE2-9485-467CB581EE8A}"/>
              </a:ext>
            </a:extLst>
          </p:cNvPr>
          <p:cNvSpPr/>
          <p:nvPr/>
        </p:nvSpPr>
        <p:spPr>
          <a:xfrm>
            <a:off x="8083961" y="5050549"/>
            <a:ext cx="258418" cy="27829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ADE9356E-05FD-492F-ABEB-4FC056D8743C}"/>
              </a:ext>
            </a:extLst>
          </p:cNvPr>
          <p:cNvSpPr/>
          <p:nvPr/>
        </p:nvSpPr>
        <p:spPr>
          <a:xfrm>
            <a:off x="10013053" y="5050549"/>
            <a:ext cx="258418" cy="27829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15F45EDC-C993-490A-BBEC-CA77114A4082}"/>
              </a:ext>
            </a:extLst>
          </p:cNvPr>
          <p:cNvSpPr/>
          <p:nvPr/>
        </p:nvSpPr>
        <p:spPr>
          <a:xfrm>
            <a:off x="5605669" y="755375"/>
            <a:ext cx="490331" cy="45683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F7C11FF5-0DE9-48AF-94C9-8685FC7A197A}"/>
              </a:ext>
            </a:extLst>
          </p:cNvPr>
          <p:cNvSpPr/>
          <p:nvPr/>
        </p:nvSpPr>
        <p:spPr>
          <a:xfrm>
            <a:off x="1471227" y="5891788"/>
            <a:ext cx="964740" cy="646043"/>
          </a:xfrm>
          <a:prstGeom prst="roundRect">
            <a:avLst/>
          </a:prstGeom>
          <a:solidFill>
            <a:srgbClr val="BDFFB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0" b="1" dirty="0">
              <a:solidFill>
                <a:srgbClr val="6600CC"/>
              </a:solidFill>
              <a:latin typeface=".VnAvant" panose="020B7200000000000000" pitchFamily="34" charset="0"/>
            </a:endParaRPr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734C36CA-7FEF-4CF5-84CC-5D166D02E848}"/>
              </a:ext>
            </a:extLst>
          </p:cNvPr>
          <p:cNvSpPr/>
          <p:nvPr/>
        </p:nvSpPr>
        <p:spPr>
          <a:xfrm>
            <a:off x="3398304" y="5901727"/>
            <a:ext cx="964740" cy="646043"/>
          </a:xfrm>
          <a:prstGeom prst="roundRect">
            <a:avLst/>
          </a:prstGeom>
          <a:solidFill>
            <a:srgbClr val="BDFFB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9A510C1A-79D8-4CAE-9F82-497D6D434B20}"/>
              </a:ext>
            </a:extLst>
          </p:cNvPr>
          <p:cNvSpPr/>
          <p:nvPr/>
        </p:nvSpPr>
        <p:spPr>
          <a:xfrm>
            <a:off x="5350524" y="5883688"/>
            <a:ext cx="964740" cy="646043"/>
          </a:xfrm>
          <a:prstGeom prst="roundRect">
            <a:avLst/>
          </a:prstGeom>
          <a:solidFill>
            <a:srgbClr val="BDFFB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7F6AFB80-5042-4856-8356-578A4E13076A}"/>
              </a:ext>
            </a:extLst>
          </p:cNvPr>
          <p:cNvSpPr/>
          <p:nvPr/>
        </p:nvSpPr>
        <p:spPr>
          <a:xfrm>
            <a:off x="7209375" y="5883688"/>
            <a:ext cx="964740" cy="646043"/>
          </a:xfrm>
          <a:prstGeom prst="roundRect">
            <a:avLst/>
          </a:prstGeom>
          <a:solidFill>
            <a:srgbClr val="BDFFB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ADFF515D-069C-4E86-A373-2059A54D624A}"/>
              </a:ext>
            </a:extLst>
          </p:cNvPr>
          <p:cNvSpPr/>
          <p:nvPr/>
        </p:nvSpPr>
        <p:spPr>
          <a:xfrm>
            <a:off x="9179535" y="5866015"/>
            <a:ext cx="964740" cy="646043"/>
          </a:xfrm>
          <a:prstGeom prst="roundRect">
            <a:avLst/>
          </a:prstGeom>
          <a:solidFill>
            <a:srgbClr val="BDFFB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D45D2C7B-8B46-448E-90F4-E75D2286FC94}"/>
              </a:ext>
            </a:extLst>
          </p:cNvPr>
          <p:cNvSpPr txBox="1"/>
          <p:nvPr/>
        </p:nvSpPr>
        <p:spPr>
          <a:xfrm>
            <a:off x="3570596" y="5624338"/>
            <a:ext cx="61377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6600CC"/>
                </a:solidFill>
                <a:latin typeface=".VnAvant" panose="020B7200000000000000" pitchFamily="34" charset="0"/>
              </a:rPr>
              <a:t>n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25136D19-BD87-46F3-BDA1-1944F40E9FFD}"/>
              </a:ext>
            </a:extLst>
          </p:cNvPr>
          <p:cNvSpPr txBox="1"/>
          <p:nvPr/>
        </p:nvSpPr>
        <p:spPr>
          <a:xfrm>
            <a:off x="5651495" y="5732166"/>
            <a:ext cx="61377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6600CC"/>
                </a:solidFill>
                <a:latin typeface=".VnAvant" panose="020B7200000000000000" pitchFamily="34" charset="0"/>
              </a:rPr>
              <a:t>l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16B31D6A-8946-42E2-93B7-3D3861FFF7ED}"/>
              </a:ext>
            </a:extLst>
          </p:cNvPr>
          <p:cNvSpPr txBox="1"/>
          <p:nvPr/>
        </p:nvSpPr>
        <p:spPr>
          <a:xfrm>
            <a:off x="7418124" y="5632776"/>
            <a:ext cx="61377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6600CC"/>
                </a:solidFill>
                <a:latin typeface=".VnAvant" panose="020B7200000000000000" pitchFamily="34" charset="0"/>
              </a:rPr>
              <a:t>n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B6E40AA8-1185-4A38-9BB1-B4DE1022C613}"/>
              </a:ext>
            </a:extLst>
          </p:cNvPr>
          <p:cNvSpPr txBox="1"/>
          <p:nvPr/>
        </p:nvSpPr>
        <p:spPr>
          <a:xfrm>
            <a:off x="9222618" y="5652945"/>
            <a:ext cx="84723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6600CC"/>
                </a:solidFill>
                <a:latin typeface=".VnAvant" panose="020B7200000000000000" pitchFamily="34" charset="0"/>
              </a:rPr>
              <a:t>m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2E8A01AA-E7EF-4D04-9895-58EB7CE6E982}"/>
              </a:ext>
            </a:extLst>
          </p:cNvPr>
          <p:cNvSpPr txBox="1"/>
          <p:nvPr/>
        </p:nvSpPr>
        <p:spPr>
          <a:xfrm>
            <a:off x="1529982" y="5623128"/>
            <a:ext cx="84723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6600CC"/>
                </a:solidFill>
                <a:latin typeface=".VnAvant" panose="020B7200000000000000" pitchFamily="34" charset="0"/>
              </a:rPr>
              <a:t>m</a:t>
            </a:r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09717247-2B6C-443F-90B0-01E756660271}"/>
              </a:ext>
            </a:extLst>
          </p:cNvPr>
          <p:cNvSpPr/>
          <p:nvPr/>
        </p:nvSpPr>
        <p:spPr>
          <a:xfrm>
            <a:off x="5605669" y="741152"/>
            <a:ext cx="490331" cy="45683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0F13AE90-BAE6-4552-856B-275FF9E931A5}"/>
              </a:ext>
            </a:extLst>
          </p:cNvPr>
          <p:cNvSpPr/>
          <p:nvPr/>
        </p:nvSpPr>
        <p:spPr>
          <a:xfrm>
            <a:off x="5587728" y="767571"/>
            <a:ext cx="490331" cy="45683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FF0C02D4-EF53-49ED-A445-0D9A25C71A9E}"/>
              </a:ext>
            </a:extLst>
          </p:cNvPr>
          <p:cNvSpPr/>
          <p:nvPr/>
        </p:nvSpPr>
        <p:spPr>
          <a:xfrm>
            <a:off x="5596698" y="790006"/>
            <a:ext cx="490331" cy="45683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AD8E9C62-CE61-4766-8D24-821D0E697D79}"/>
              </a:ext>
            </a:extLst>
          </p:cNvPr>
          <p:cNvSpPr/>
          <p:nvPr/>
        </p:nvSpPr>
        <p:spPr>
          <a:xfrm>
            <a:off x="5587728" y="755047"/>
            <a:ext cx="490331" cy="45683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3507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20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20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20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69 1.48148E-6 L 0.04922 1.48148E-6 L 0.04922 0.09514 L 0.09401 0.09514 L 0.09401 0.19028 L 0.13867 0.19028 L 0.13867 0.28542 L 0.18346 0.28542 L 0.18346 0.38079 L 0.22812 0.38079 L 0.22812 0.47592 L 0.27291 0.47592 L 0.27291 0.57106 L 0.31771 0.57106 L 0.31771 0.66643 " pathEditMode="relative" rAng="0" ptsTypes="AAAAAAAAAAAAAAA">
                                      <p:cBhvr>
                                        <p:cTn id="12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51" y="333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7.40741E-7 L 0.00052 7.40741E-7 L 0.00052 0.0993 L 0.00104 0.0993 L 0.00104 0.19907 L 0.00156 0.19907 L 0.00156 0.29884 L 0.00208 0.29884 L 0.00208 0.39884 L 0.0026 0.39884 L 0.0026 0.49861 L 0.00312 0.49861 L 0.00312 0.59838 L 0.00377 0.59838 L 0.00377 0.69861 " pathEditMode="relative" rAng="0" ptsTypes="AAAAAAAAAAAAAAA">
                                      <p:cBhvr>
                                        <p:cTn id="16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2" y="349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1.11111E-6 L -0.04271 1.11111E-6 L -0.04271 0.09491 L -0.08542 0.09491 L -0.08542 0.19051 L -0.12813 0.19051 L -0.12813 0.28588 L -0.17084 0.28588 L -0.17084 0.38171 L -0.21355 0.38171 L -0.21355 0.47708 L -0.25625 0.47708 L -0.25625 0.57268 L -0.30964 0.57268 L -0.30964 0.66875 " pathEditMode="relative" rAng="0" ptsTypes="AAAAAAAAAAAAAAA">
                                      <p:cBhvr>
                                        <p:cTn id="20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482" y="334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3.7037E-7 L -0.02149 3.7037E-7 L -0.02149 0.0956 L -0.04284 0.0956 L -0.04284 0.1919 L -0.06433 0.1919 L -0.06433 0.28819 L -0.08568 0.28819 L -0.08568 0.38472 L -0.10716 0.38472 L -0.10716 0.48102 L -0.12852 0.48102 L -0.12852 0.57731 L -0.15521 0.57731 L -0.15521 0.67407 " pathEditMode="relative" rAng="0" ptsTypes="AAAAAAAAAAAAAAA">
                                      <p:cBhvr>
                                        <p:cTn id="24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760" y="337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2.96296E-6 L 0.02122 2.96296E-6 L 0.02122 0.09583 L 0.04257 0.09583 L 0.04257 0.19213 L 0.06393 0.19213 L 0.06393 0.28865 L 0.08528 0.28865 L 0.08528 0.38518 L 0.10664 0.38518 L 0.10664 0.48171 L 0.12799 0.48171 L 0.12799 0.57801 L 0.15468 0.57801 L 0.15468 0.675 " pathEditMode="relative" rAng="0" ptsTypes="AAAAAAAAAAAAAAA">
                                      <p:cBhvr>
                                        <p:cTn id="28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734" y="337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bldLvl="5" animBg="1" autoUpdateAnimBg="0"/>
      <p:bldP spid="56" grpId="0" bldLvl="5" animBg="1" autoUpdateAnimBg="0"/>
      <p:bldP spid="57" grpId="0" bldLvl="5" animBg="1" autoUpdateAnimBg="0"/>
      <p:bldP spid="58" grpId="0" bldLvl="5" animBg="1" autoUpdateAnimBg="0"/>
      <p:bldP spid="59" grpId="0" bldLvl="5" animBg="1" autoUpdateAnimBg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plate, food, bowl&#10;&#10;Description automatically generated">
            <a:extLst>
              <a:ext uri="{FF2B5EF4-FFF2-40B4-BE49-F238E27FC236}">
                <a16:creationId xmlns:a16="http://schemas.microsoft.com/office/drawing/2014/main" id="{D97C987D-373E-4301-82B7-835B520A9A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7780D12-7922-4A44-AFE0-30DBF15FF70D}"/>
              </a:ext>
            </a:extLst>
          </p:cNvPr>
          <p:cNvSpPr txBox="1"/>
          <p:nvPr/>
        </p:nvSpPr>
        <p:spPr>
          <a:xfrm>
            <a:off x="3097655" y="654928"/>
            <a:ext cx="846570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 err="1">
                <a:solidFill>
                  <a:srgbClr val="0000FF"/>
                </a:solidFill>
              </a:rPr>
              <a:t>Chữ</a:t>
            </a:r>
            <a:r>
              <a:rPr lang="en-US" sz="8800" b="1" dirty="0">
                <a:solidFill>
                  <a:srgbClr val="0000FF"/>
                </a:solidFill>
              </a:rPr>
              <a:t> </a:t>
            </a:r>
            <a:r>
              <a:rPr lang="en-US" sz="8800" b="1" dirty="0" err="1">
                <a:solidFill>
                  <a:srgbClr val="0000FF"/>
                </a:solidFill>
              </a:rPr>
              <a:t>cái</a:t>
            </a:r>
            <a:r>
              <a:rPr lang="en-US" sz="8800" b="1" dirty="0">
                <a:solidFill>
                  <a:srgbClr val="0000FF"/>
                </a:solidFill>
              </a:rPr>
              <a:t> </a:t>
            </a:r>
            <a:r>
              <a:rPr lang="en-US" sz="8800" b="1" dirty="0" err="1">
                <a:solidFill>
                  <a:srgbClr val="0000FF"/>
                </a:solidFill>
              </a:rPr>
              <a:t>vừa</a:t>
            </a:r>
            <a:r>
              <a:rPr lang="en-US" sz="8800" b="1" dirty="0">
                <a:solidFill>
                  <a:srgbClr val="0000FF"/>
                </a:solidFill>
              </a:rPr>
              <a:t> </a:t>
            </a:r>
            <a:r>
              <a:rPr lang="en-US" sz="8800" b="1" dirty="0" err="1">
                <a:solidFill>
                  <a:srgbClr val="0000FF"/>
                </a:solidFill>
              </a:rPr>
              <a:t>học</a:t>
            </a:r>
            <a:endParaRPr lang="en-US" sz="8800" b="1" dirty="0">
              <a:solidFill>
                <a:srgbClr val="0000FF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305D815-240C-4827-88BC-6DA9BCD3F98D}"/>
              </a:ext>
            </a:extLst>
          </p:cNvPr>
          <p:cNvSpPr/>
          <p:nvPr/>
        </p:nvSpPr>
        <p:spPr>
          <a:xfrm>
            <a:off x="1227496" y="2837935"/>
            <a:ext cx="2148396" cy="2778711"/>
          </a:xfrm>
          <a:prstGeom prst="rect">
            <a:avLst/>
          </a:prstGeom>
          <a:solidFill>
            <a:srgbClr val="97FF9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0" b="1" dirty="0">
                <a:solidFill>
                  <a:srgbClr val="0070C0"/>
                </a:solidFill>
                <a:latin typeface=".VnAvant" panose="020B7200000000000000" pitchFamily="34" charset="0"/>
              </a:rPr>
              <a:t>l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192291CD-6147-456C-BE21-36ACD23B4AF1}"/>
              </a:ext>
            </a:extLst>
          </p:cNvPr>
          <p:cNvGrpSpPr/>
          <p:nvPr/>
        </p:nvGrpSpPr>
        <p:grpSpPr>
          <a:xfrm>
            <a:off x="4069041" y="2841228"/>
            <a:ext cx="2694903" cy="2778711"/>
            <a:chOff x="4950858" y="2918307"/>
            <a:chExt cx="2161060" cy="2778711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1877065D-6CDB-4AEA-BA34-1637C42E8BBE}"/>
                </a:ext>
              </a:extLst>
            </p:cNvPr>
            <p:cNvSpPr/>
            <p:nvPr/>
          </p:nvSpPr>
          <p:spPr>
            <a:xfrm>
              <a:off x="4950858" y="2918307"/>
              <a:ext cx="2148396" cy="2778711"/>
            </a:xfrm>
            <a:prstGeom prst="rect">
              <a:avLst/>
            </a:prstGeom>
            <a:solidFill>
              <a:srgbClr val="97FF97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0" b="1" dirty="0">
                  <a:solidFill>
                    <a:srgbClr val="660066"/>
                  </a:solidFill>
                  <a:latin typeface=".VnAvant" panose="020B7200000000000000" pitchFamily="34" charset="0"/>
                </a:rPr>
                <a:t>m</a:t>
              </a:r>
            </a:p>
          </p:txBody>
        </p: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FB68C463-2A24-42A8-87DC-4B945C58CEED}"/>
                </a:ext>
              </a:extLst>
            </p:cNvPr>
            <p:cNvCxnSpPr/>
            <p:nvPr/>
          </p:nvCxnSpPr>
          <p:spPr>
            <a:xfrm>
              <a:off x="4963522" y="5388748"/>
              <a:ext cx="2148396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5D6C66CA-94DE-4E58-8273-B3B3636E40BD}"/>
              </a:ext>
            </a:extLst>
          </p:cNvPr>
          <p:cNvGrpSpPr/>
          <p:nvPr/>
        </p:nvGrpSpPr>
        <p:grpSpPr>
          <a:xfrm>
            <a:off x="1227496" y="2837934"/>
            <a:ext cx="8362202" cy="2778711"/>
            <a:chOff x="2210128" y="2791429"/>
            <a:chExt cx="8362202" cy="2778711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C1412472-FC7B-4A10-A4F7-294F05B4FCC3}"/>
                </a:ext>
              </a:extLst>
            </p:cNvPr>
            <p:cNvSpPr/>
            <p:nvPr/>
          </p:nvSpPr>
          <p:spPr>
            <a:xfrm>
              <a:off x="8423934" y="2791429"/>
              <a:ext cx="2148396" cy="2778711"/>
            </a:xfrm>
            <a:prstGeom prst="rect">
              <a:avLst/>
            </a:prstGeom>
            <a:solidFill>
              <a:srgbClr val="97FF97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0" b="1" dirty="0">
                  <a:solidFill>
                    <a:srgbClr val="FF0000"/>
                  </a:solidFill>
                  <a:latin typeface=".VnAvant" panose="020B7200000000000000" pitchFamily="34" charset="0"/>
                </a:rPr>
                <a:t>n</a:t>
              </a:r>
            </a:p>
          </p:txBody>
        </p: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5F257FC9-9F69-4AC9-A745-EF07800F5B95}"/>
                </a:ext>
              </a:extLst>
            </p:cNvPr>
            <p:cNvCxnSpPr/>
            <p:nvPr/>
          </p:nvCxnSpPr>
          <p:spPr>
            <a:xfrm>
              <a:off x="8423934" y="5340541"/>
              <a:ext cx="2148396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F607337D-2F23-4E02-809B-CE6D4D87DF69}"/>
                </a:ext>
              </a:extLst>
            </p:cNvPr>
            <p:cNvCxnSpPr/>
            <p:nvPr/>
          </p:nvCxnSpPr>
          <p:spPr>
            <a:xfrm>
              <a:off x="2210128" y="5302970"/>
              <a:ext cx="2148396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7295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>
            <a:extLst>
              <a:ext uri="{FF2B5EF4-FFF2-40B4-BE49-F238E27FC236}">
                <a16:creationId xmlns:a16="http://schemas.microsoft.com/office/drawing/2014/main" id="{1F6F4F28-8C2B-4A5B-AB74-4E4585C53A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65987" y="121443"/>
            <a:ext cx="2514600" cy="6615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2800" b="1" dirty="0">
                <a:solidFill>
                  <a:srgbClr val="33CC33"/>
                </a:solidFill>
                <a:latin typeface=".VnAvant" panose="020B7200000000000000" pitchFamily="34" charset="0"/>
              </a:rPr>
              <a:t>l</a:t>
            </a:r>
          </a:p>
        </p:txBody>
      </p:sp>
    </p:spTree>
    <p:extLst>
      <p:ext uri="{BB962C8B-B14F-4D97-AF65-F5344CB8AC3E}">
        <p14:creationId xmlns:p14="http://schemas.microsoft.com/office/powerpoint/2010/main" val="3658089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 tmFilter="0, 0; .2, .5; .8, .5; 1, 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500" autoRev="1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00" tmFilter="0, 0; .2, .5; .8, .5; 1, 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500" autoRev="1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1000" tmFilter="0, 0; .2, .5; .8, .5; 1, 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500" autoRev="1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/>
      <p:bldP spid="3" grpId="1" build="allAtOnce"/>
      <p:bldP spid="3" grpId="2" build="allAtOnce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>
            <a:extLst>
              <a:ext uri="{FF2B5EF4-FFF2-40B4-BE49-F238E27FC236}">
                <a16:creationId xmlns:a16="http://schemas.microsoft.com/office/drawing/2014/main" id="{1F6F4F28-8C2B-4A5B-AB74-4E4585C53A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65987" y="121443"/>
            <a:ext cx="2514600" cy="6615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2800" b="1" dirty="0">
                <a:solidFill>
                  <a:srgbClr val="33CC33"/>
                </a:solidFill>
                <a:latin typeface=".VnAvant" panose="020B7200000000000000" pitchFamily="34" charset="0"/>
              </a:rPr>
              <a:t>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3E8EFFE-DDCD-4563-B885-2FEF38407C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1560" y="4855670"/>
            <a:ext cx="9694473" cy="1880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1362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 tmFilter="0, 0; .2, .5; .8, .5; 1, 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500" autoRev="1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000" tmFilter="0, 0; .2, .5; .8, .5; 1, 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500" autoRev="1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/>
      <p:bldP spid="3" grpId="1" build="allAtOnce"/>
      <p:bldP spid="3" grpId="2" build="allAtOnce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>
            <a:extLst>
              <a:ext uri="{FF2B5EF4-FFF2-40B4-BE49-F238E27FC236}">
                <a16:creationId xmlns:a16="http://schemas.microsoft.com/office/drawing/2014/main" id="{1F6F4F28-8C2B-4A5B-AB74-4E4585C53A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65987" y="121443"/>
            <a:ext cx="2514600" cy="6615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2800" b="1" dirty="0">
                <a:solidFill>
                  <a:srgbClr val="33CC33"/>
                </a:solidFill>
                <a:latin typeface=".VnAvant" panose="020B7200000000000000" pitchFamily="34" charset="0"/>
              </a:rPr>
              <a:t>l</a:t>
            </a:r>
          </a:p>
        </p:txBody>
      </p:sp>
    </p:spTree>
    <p:extLst>
      <p:ext uri="{BB962C8B-B14F-4D97-AF65-F5344CB8AC3E}">
        <p14:creationId xmlns:p14="http://schemas.microsoft.com/office/powerpoint/2010/main" val="1167194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B8E1D9C-8697-4AFD-A3EB-B0CDDFD0E76E}"/>
              </a:ext>
            </a:extLst>
          </p:cNvPr>
          <p:cNvSpPr/>
          <p:nvPr/>
        </p:nvSpPr>
        <p:spPr>
          <a:xfrm>
            <a:off x="1379317" y="670707"/>
            <a:ext cx="4294208" cy="2588825"/>
          </a:xfrm>
          <a:prstGeom prst="rect">
            <a:avLst/>
          </a:prstGeom>
          <a:solidFill>
            <a:srgbClr val="FCA6D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0" b="1" dirty="0">
                <a:solidFill>
                  <a:srgbClr val="002060"/>
                </a:solidFill>
                <a:latin typeface=".VnAvant" panose="020B7200000000000000" pitchFamily="34" charset="0"/>
              </a:rPr>
              <a:t>l</a:t>
            </a:r>
          </a:p>
          <a:p>
            <a:pPr algn="ctr"/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6C79AA1-A8AF-4925-A40D-8596C350A362}"/>
              </a:ext>
            </a:extLst>
          </p:cNvPr>
          <p:cNvSpPr/>
          <p:nvPr/>
        </p:nvSpPr>
        <p:spPr>
          <a:xfrm>
            <a:off x="5673525" y="670709"/>
            <a:ext cx="4294208" cy="2588825"/>
          </a:xfrm>
          <a:prstGeom prst="rect">
            <a:avLst/>
          </a:prstGeom>
          <a:solidFill>
            <a:srgbClr val="FCA6D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0" b="1" dirty="0">
                <a:solidFill>
                  <a:srgbClr val="FFFF00"/>
                </a:solidFill>
                <a:latin typeface=".VnAvant" panose="020B7200000000000000" pitchFamily="34" charset="0"/>
              </a:rPr>
              <a:t>L</a:t>
            </a:r>
          </a:p>
          <a:p>
            <a:pPr algn="ctr"/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F6039AE-6D1E-4FD8-AC05-4B528E0BD5EF}"/>
              </a:ext>
            </a:extLst>
          </p:cNvPr>
          <p:cNvSpPr/>
          <p:nvPr/>
        </p:nvSpPr>
        <p:spPr>
          <a:xfrm>
            <a:off x="1379317" y="3259534"/>
            <a:ext cx="4294208" cy="2588825"/>
          </a:xfrm>
          <a:prstGeom prst="rect">
            <a:avLst/>
          </a:prstGeom>
          <a:solidFill>
            <a:srgbClr val="FCA6D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06BB8C4-E78F-401A-BF23-A2E5B0C64C87}"/>
              </a:ext>
            </a:extLst>
          </p:cNvPr>
          <p:cNvSpPr/>
          <p:nvPr/>
        </p:nvSpPr>
        <p:spPr>
          <a:xfrm>
            <a:off x="5673525" y="3259533"/>
            <a:ext cx="4294208" cy="2588825"/>
          </a:xfrm>
          <a:prstGeom prst="rect">
            <a:avLst/>
          </a:prstGeom>
          <a:solidFill>
            <a:srgbClr val="FCA6D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24230E1-A5CB-4669-8D16-EE69B1F2AE67}"/>
              </a:ext>
            </a:extLst>
          </p:cNvPr>
          <p:cNvSpPr txBox="1"/>
          <p:nvPr/>
        </p:nvSpPr>
        <p:spPr>
          <a:xfrm>
            <a:off x="3116481" y="3924892"/>
            <a:ext cx="2006281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0" b="1" dirty="0">
                <a:solidFill>
                  <a:srgbClr val="FF0066"/>
                </a:solidFill>
                <a:latin typeface="HP001 4 hàng" panose="020B0603050302020204" pitchFamily="34" charset="0"/>
              </a:rPr>
              <a:t>l</a:t>
            </a:r>
          </a:p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E54A87C-95F3-4B43-B927-8690FECAE26B}"/>
              </a:ext>
            </a:extLst>
          </p:cNvPr>
          <p:cNvSpPr txBox="1"/>
          <p:nvPr/>
        </p:nvSpPr>
        <p:spPr>
          <a:xfrm>
            <a:off x="7410689" y="3924892"/>
            <a:ext cx="2006281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0" b="1" dirty="0">
                <a:latin typeface="HP001 4 hàng" panose="020B0603050302020204" pitchFamily="34" charset="0"/>
              </a:rPr>
              <a:t>L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8845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500" tmFilter="0, 0; .2, .5; .8, .5; 1, 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750" autoRev="1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500" tmFilter="0, 0; .2, .5; .8, .5; 1, 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750" autoRev="1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500" tmFilter="0, 0; .2, .5; .8, .5; 1, 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750" autoRev="1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2000" tmFilter="0, 0; .2, .5; .8, .5; 1, 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1000" autoRev="1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l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00050" y="0"/>
            <a:ext cx="11353800" cy="63865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23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CB8474D-F43C-44AB-B623-6B009C8EBF6A}"/>
              </a:ext>
            </a:extLst>
          </p:cNvPr>
          <p:cNvSpPr/>
          <p:nvPr/>
        </p:nvSpPr>
        <p:spPr>
          <a:xfrm>
            <a:off x="0" y="293187"/>
            <a:ext cx="820259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Quả</a:t>
            </a:r>
            <a:r>
              <a:rPr lang="en-US" sz="40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US" sz="40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giống</a:t>
            </a:r>
            <a:r>
              <a:rPr lang="en-US" sz="40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chiếc</a:t>
            </a:r>
            <a:r>
              <a:rPr lang="en-US" sz="40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chuông</a:t>
            </a:r>
            <a:r>
              <a:rPr lang="en-US" sz="40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con</a:t>
            </a:r>
            <a:endParaRPr lang="en-US" sz="4000" b="1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r>
              <a:rPr lang="en-US" sz="40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Trĩu</a:t>
            </a:r>
            <a:r>
              <a:rPr lang="en-US" sz="40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cành</a:t>
            </a:r>
            <a:r>
              <a:rPr lang="en-US" sz="40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phớt</a:t>
            </a:r>
            <a:r>
              <a:rPr lang="en-US" sz="40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đỏ</a:t>
            </a:r>
            <a:r>
              <a:rPr lang="en-US" sz="40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ăn</a:t>
            </a:r>
            <a:r>
              <a:rPr lang="en-US" sz="40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cùi</a:t>
            </a:r>
            <a:r>
              <a:rPr lang="en-US" sz="40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giòn</a:t>
            </a:r>
            <a:r>
              <a:rPr lang="en-US" sz="40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tan</a:t>
            </a:r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4000" b="1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4" name="Picture 3" descr="A bowl of fruit&#10;&#10;Description automatically generated">
            <a:extLst>
              <a:ext uri="{FF2B5EF4-FFF2-40B4-BE49-F238E27FC236}">
                <a16:creationId xmlns:a16="http://schemas.microsoft.com/office/drawing/2014/main" id="{977CEA2C-D8CC-45F0-AC1A-BA9830CAEF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9595" y="1761632"/>
            <a:ext cx="5843286" cy="4803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9776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3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826EE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3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826EE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3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2" dur="3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826EE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3" dur="3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826EE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" dur="3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1" name="Text Box 5"/>
          <p:cNvSpPr txBox="1">
            <a:spLocks noChangeArrowheads="1"/>
          </p:cNvSpPr>
          <p:nvPr/>
        </p:nvSpPr>
        <p:spPr bwMode="auto">
          <a:xfrm>
            <a:off x="3733800" y="5638801"/>
            <a:ext cx="5029200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8000" b="1" dirty="0" err="1">
                <a:solidFill>
                  <a:srgbClr val="0000FF"/>
                </a:solidFill>
                <a:latin typeface=".VnAvant" panose="020B7200000000000000" pitchFamily="34" charset="0"/>
              </a:rPr>
              <a:t>qu</a:t>
            </a:r>
            <a:r>
              <a:rPr lang="en-US" altLang="en-US" sz="8000" b="1" dirty="0">
                <a:solidFill>
                  <a:srgbClr val="0000FF"/>
                </a:solidFill>
                <a:latin typeface=".VnAvant" panose="020B7200000000000000" pitchFamily="34" charset="0"/>
              </a:rPr>
              <a:t>¶ </a:t>
            </a:r>
            <a:r>
              <a:rPr lang="en-US" altLang="en-US" sz="8000" b="1" dirty="0" err="1">
                <a:solidFill>
                  <a:srgbClr val="0000FF"/>
                </a:solidFill>
                <a:latin typeface=".VnAvant" panose="020B7200000000000000" pitchFamily="34" charset="0"/>
              </a:rPr>
              <a:t>mËn</a:t>
            </a:r>
            <a:endParaRPr lang="en-US" altLang="en-US" sz="8000" b="1" dirty="0">
              <a:solidFill>
                <a:srgbClr val="0000FF"/>
              </a:solidFill>
              <a:latin typeface=".VnAvant" panose="020B7200000000000000" pitchFamily="34" charset="0"/>
            </a:endParaRPr>
          </a:p>
        </p:txBody>
      </p:sp>
      <p:sp>
        <p:nvSpPr>
          <p:cNvPr id="14342" name="Text Box 6"/>
          <p:cNvSpPr txBox="1">
            <a:spLocks noChangeArrowheads="1"/>
          </p:cNvSpPr>
          <p:nvPr/>
        </p:nvSpPr>
        <p:spPr bwMode="auto">
          <a:xfrm>
            <a:off x="5029200" y="5622926"/>
            <a:ext cx="1066800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8000" b="1">
                <a:solidFill>
                  <a:srgbClr val="0000FF"/>
                </a:solidFill>
                <a:latin typeface=".VnAvant" panose="020B7200000000000000" pitchFamily="34" charset="0"/>
              </a:rPr>
              <a:t>a</a:t>
            </a:r>
          </a:p>
        </p:txBody>
      </p:sp>
      <p:sp>
        <p:nvSpPr>
          <p:cNvPr id="14343" name="Text Box 7"/>
          <p:cNvSpPr txBox="1">
            <a:spLocks noChangeArrowheads="1"/>
          </p:cNvSpPr>
          <p:nvPr/>
        </p:nvSpPr>
        <p:spPr bwMode="auto">
          <a:xfrm>
            <a:off x="6934200" y="5622926"/>
            <a:ext cx="1066800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8000" b="1">
                <a:solidFill>
                  <a:srgbClr val="0000FF"/>
                </a:solidFill>
                <a:latin typeface=".VnAvant" panose="020B7200000000000000" pitchFamily="34" charset="0"/>
              </a:rPr>
              <a:t>©</a:t>
            </a:r>
          </a:p>
        </p:txBody>
      </p:sp>
      <p:sp>
        <p:nvSpPr>
          <p:cNvPr id="14344" name="Text Box 8"/>
          <p:cNvSpPr txBox="1">
            <a:spLocks noChangeArrowheads="1"/>
          </p:cNvSpPr>
          <p:nvPr/>
        </p:nvSpPr>
        <p:spPr bwMode="auto">
          <a:xfrm>
            <a:off x="4419600" y="5622926"/>
            <a:ext cx="1066800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8000" b="1">
                <a:solidFill>
                  <a:srgbClr val="0000FF"/>
                </a:solidFill>
                <a:latin typeface=".VnAvant" panose="020B7200000000000000" pitchFamily="34" charset="0"/>
              </a:rPr>
              <a:t>u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425" y="22428"/>
            <a:ext cx="9963150" cy="5600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0526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4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43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0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14" dur="500" autoRev="1" fill="hold"/>
                                        <p:tgtEl>
                                          <p:spTgt spid="143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" dur="500" autoRev="1" fill="hold"/>
                                        <p:tgtEl>
                                          <p:spTgt spid="143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6" dur="500" autoRev="1" fill="hold"/>
                                        <p:tgtEl>
                                          <p:spTgt spid="143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143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0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23" dur="500" autoRev="1" fill="hold"/>
                                        <p:tgtEl>
                                          <p:spTgt spid="143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FF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4" dur="500" autoRev="1" fill="hold"/>
                                        <p:tgtEl>
                                          <p:spTgt spid="143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FF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5" dur="500" autoRev="1" fill="hold"/>
                                        <p:tgtEl>
                                          <p:spTgt spid="143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143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0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32" dur="500" autoRev="1" fill="hold"/>
                                        <p:tgtEl>
                                          <p:spTgt spid="143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D60093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3" dur="500" autoRev="1" fill="hold"/>
                                        <p:tgtEl>
                                          <p:spTgt spid="143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D60093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4" dur="500" autoRev="1" fill="hold"/>
                                        <p:tgtEl>
                                          <p:spTgt spid="143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1" grpId="0"/>
      <p:bldP spid="14344" grpId="0"/>
      <p:bldP spid="14344" grpId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4354</TotalTime>
  <Words>162</Words>
  <Application>Microsoft Office PowerPoint</Application>
  <PresentationFormat>Widescreen</PresentationFormat>
  <Paragraphs>58</Paragraphs>
  <Slides>23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3" baseType="lpstr">
      <vt:lpstr>.VnArabia</vt:lpstr>
      <vt:lpstr>.VnAristote</vt:lpstr>
      <vt:lpstr>.VnAvant</vt:lpstr>
      <vt:lpstr>Arial</vt:lpstr>
      <vt:lpstr>Calibri</vt:lpstr>
      <vt:lpstr>Calibri Light</vt:lpstr>
      <vt:lpstr>HP001 4 hàng</vt:lpstr>
      <vt:lpstr>Times New Roman</vt:lpstr>
      <vt:lpstr>UTM Charlemagne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ACER</dc:creator>
  <cp:lastModifiedBy>Windows User</cp:lastModifiedBy>
  <cp:revision>63</cp:revision>
  <dcterms:created xsi:type="dcterms:W3CDTF">2020-04-17T18:05:26Z</dcterms:created>
  <dcterms:modified xsi:type="dcterms:W3CDTF">2021-09-01T17:13:30Z</dcterms:modified>
</cp:coreProperties>
</file>