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345" r:id="rId2"/>
    <p:sldId id="326" r:id="rId3"/>
    <p:sldId id="341" r:id="rId4"/>
    <p:sldId id="344" r:id="rId5"/>
    <p:sldId id="328" r:id="rId6"/>
    <p:sldId id="346" r:id="rId7"/>
    <p:sldId id="311" r:id="rId8"/>
    <p:sldId id="333" r:id="rId9"/>
    <p:sldId id="315" r:id="rId10"/>
    <p:sldId id="338" r:id="rId11"/>
    <p:sldId id="348" r:id="rId12"/>
    <p:sldId id="349" r:id="rId13"/>
    <p:sldId id="316" r:id="rId14"/>
    <p:sldId id="336" r:id="rId15"/>
    <p:sldId id="340" r:id="rId16"/>
    <p:sldId id="352" r:id="rId17"/>
    <p:sldId id="351" r:id="rId18"/>
  </p:sldIdLst>
  <p:sldSz cx="9144000" cy="6858000" type="screen4x3"/>
  <p:notesSz cx="6858000" cy="9144000"/>
  <p:embeddedFontLst>
    <p:embeddedFont>
      <p:font typeface=".VnTimeH" panose="020B7200000000000000" pitchFamily="34" charset="0"/>
      <p:regular r:id="rId19"/>
      <p:bold r:id="rId20"/>
      <p:italic r:id="rId21"/>
      <p:boldItalic r:id="rId22"/>
    </p:embeddedFont>
    <p:embeddedFont>
      <p:font typeface=".VnTime" panose="020B7200000000000000" pitchFamily="34" charset="0"/>
      <p:regular r:id="rId23"/>
      <p:bold r:id="rId24"/>
      <p:italic r:id="rId25"/>
      <p:boldItalic r:id="rId26"/>
    </p:embeddedFont>
    <p:embeddedFont>
      <p:font typeface=".VnAristote" panose="020B7200000000000000" pitchFamily="34" charset="0"/>
      <p:regular r:id="rId27"/>
    </p:embeddedFont>
    <p:embeddedFont>
      <p:font typeface=".VnAvant" panose="020B7200000000000000" pitchFamily="34" charset="0"/>
      <p:regular r:id="rId28"/>
      <p:bold r:id="rId29"/>
      <p:italic r:id="rId30"/>
      <p:boldItalic r:id="rId31"/>
    </p:embeddedFont>
    <p:embeddedFont>
      <p:font typeface="UTM Charlemagne" panose="02040603050506020204" pitchFamily="18" charset="0"/>
      <p:regular r:id="rId32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0000FF"/>
    <a:srgbClr val="FFCC66"/>
    <a:srgbClr val="FFFFFF"/>
    <a:srgbClr val="FF9966"/>
    <a:srgbClr val="CC3300"/>
    <a:srgbClr val="FF99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8451" autoAdjust="0"/>
  </p:normalViewPr>
  <p:slideViewPr>
    <p:cSldViewPr>
      <p:cViewPr varScale="1">
        <p:scale>
          <a:sx n="73" d="100"/>
          <a:sy n="73" d="100"/>
        </p:scale>
        <p:origin x="6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A8DAF-7FFF-41D9-B037-D11F4F8226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2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595F1-5538-426C-AE22-B80B3E1B01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57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1B593-4063-47E7-8FD7-3EC4F68AD1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820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DFA5-37B4-4C22-91F9-CF1CF37EA0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73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9B92A-D4AB-4303-A538-DEBFB0FD3A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0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CC6A3-6A57-4DB6-8FE6-547F969A75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63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B9891-1D2D-4FBB-AE47-658B8CD8A4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81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22331-F653-43D0-A0AF-21FDB740ED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67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47C5-5EBD-41EC-984D-5FB06BBBC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47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1C3B1-7037-4B74-B334-F82C2673E1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968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FB0D-FE46-4FEF-82FC-91AC502326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011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198A6-CD03-468E-96A9-7C68D34A8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30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04ED57C5-7ADE-474B-8D47-D90286130E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27363" y="2049463"/>
            <a:ext cx="28321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6600">
                <a:solidFill>
                  <a:srgbClr val="FF0000"/>
                </a:solidFill>
                <a:latin typeface=".VnAristote" panose="020B7200000000000000" pitchFamily="34" charset="0"/>
              </a:rPr>
              <a:t>Gi¸o ¸n</a:t>
            </a:r>
          </a:p>
        </p:txBody>
      </p:sp>
      <p:pic>
        <p:nvPicPr>
          <p:cNvPr id="2051" name="Picture 69" descr="C:\Users\Hong\Pictures\1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3219450"/>
            <a:ext cx="7143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187"/>
          <p:cNvSpPr txBox="1">
            <a:spLocks noChangeArrowheads="1"/>
          </p:cNvSpPr>
          <p:nvPr/>
        </p:nvSpPr>
        <p:spPr bwMode="auto">
          <a:xfrm>
            <a:off x="1600200" y="4570413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6600"/>
                </a:solidFill>
                <a:latin typeface=".VnTime" panose="020B7200000000000000" pitchFamily="34" charset="0"/>
              </a:rPr>
              <a:t>Gi¸o viªn thùc hiÖn:</a:t>
            </a:r>
          </a:p>
        </p:txBody>
      </p:sp>
      <p:sp>
        <p:nvSpPr>
          <p:cNvPr id="2053" name="Text Box 205"/>
          <p:cNvSpPr txBox="1">
            <a:spLocks noChangeArrowheads="1"/>
          </p:cNvSpPr>
          <p:nvPr/>
        </p:nvSpPr>
        <p:spPr bwMode="auto">
          <a:xfrm>
            <a:off x="4241800" y="4448175"/>
            <a:ext cx="373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vi-VN" altLang="en-US">
                <a:latin typeface=".VnAristote" panose="020B7200000000000000" pitchFamily="34" charset="0"/>
              </a:rPr>
              <a:t>Ph¹m ThÞ Hång</a:t>
            </a:r>
            <a:endParaRPr lang="en-US" altLang="en-US">
              <a:latin typeface=".VnAristote" panose="020B7200000000000000" pitchFamily="34" charset="0"/>
            </a:endParaRPr>
          </a:p>
        </p:txBody>
      </p:sp>
      <p:sp>
        <p:nvSpPr>
          <p:cNvPr id="2054" name="Text Box 187"/>
          <p:cNvSpPr txBox="1">
            <a:spLocks noChangeArrowheads="1"/>
          </p:cNvSpPr>
          <p:nvPr/>
        </p:nvSpPr>
        <p:spPr bwMode="auto">
          <a:xfrm>
            <a:off x="2217738" y="401638"/>
            <a:ext cx="4854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6600"/>
                </a:solidFill>
                <a:latin typeface="UTM Charlemagne" panose="02040603050506020204" pitchFamily="18" charset="0"/>
                <a:cs typeface="Arial" panose="020B0604020202020204" pitchFamily="34" charset="0"/>
              </a:rPr>
              <a:t>UBND QUẬN LONG BIÊN</a:t>
            </a:r>
          </a:p>
        </p:txBody>
      </p:sp>
      <p:sp>
        <p:nvSpPr>
          <p:cNvPr id="2055" name="Text Box 187"/>
          <p:cNvSpPr txBox="1">
            <a:spLocks noChangeArrowheads="1"/>
          </p:cNvSpPr>
          <p:nvPr/>
        </p:nvSpPr>
        <p:spPr bwMode="auto">
          <a:xfrm>
            <a:off x="1766888" y="927100"/>
            <a:ext cx="54403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6600"/>
                </a:solidFill>
                <a:latin typeface="UTM Charlemagne" panose="02040603050506020204" pitchFamily="18" charset="0"/>
                <a:cs typeface="Arial" panose="020B0604020202020204" pitchFamily="34" charset="0"/>
              </a:rPr>
              <a:t>TRƯỜNG MN HOA THỦY TIÊN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066800" y="1127125"/>
            <a:ext cx="350520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0">
                <a:solidFill>
                  <a:srgbClr val="3333CC"/>
                </a:solidFill>
                <a:latin typeface=".VnAvant" panose="020B7200000000000000" pitchFamily="34" charset="0"/>
              </a:rPr>
              <a:t>b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800600" y="1127125"/>
            <a:ext cx="289560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000">
                <a:solidFill>
                  <a:srgbClr val="9966FF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743200" y="762000"/>
            <a:ext cx="358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0">
                <a:latin typeface=".VnTime" panose="020B7200000000000000" pitchFamily="34" charset="0"/>
              </a:rPr>
              <a:t>       So  s¸nh</a:t>
            </a:r>
          </a:p>
        </p:txBody>
      </p:sp>
      <p:sp>
        <p:nvSpPr>
          <p:cNvPr id="92165" name="WordArt 5"/>
          <p:cNvSpPr>
            <a:spLocks noChangeArrowheads="1" noChangeShapeType="1" noTextEdit="1"/>
          </p:cNvSpPr>
          <p:nvPr/>
        </p:nvSpPr>
        <p:spPr bwMode="auto">
          <a:xfrm>
            <a:off x="6934200" y="2209800"/>
            <a:ext cx="685800" cy="3352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cs typeface="Arial" panose="020B0604020202020204" pitchFamily="34" charset="0"/>
              </a:rPr>
              <a:t>l</a:t>
            </a:r>
          </a:p>
        </p:txBody>
      </p:sp>
      <p:pic>
        <p:nvPicPr>
          <p:cNvPr id="92168" name="Picture 8" descr="net chu 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5"/>
          <a:stretch>
            <a:fillRect/>
          </a:stretch>
        </p:blipFill>
        <p:spPr bwMode="auto">
          <a:xfrm>
            <a:off x="1981200" y="2895600"/>
            <a:ext cx="21812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9" name="WordArt 9"/>
          <p:cNvSpPr>
            <a:spLocks noChangeArrowheads="1" noChangeShapeType="1" noTextEdit="1"/>
          </p:cNvSpPr>
          <p:nvPr/>
        </p:nvSpPr>
        <p:spPr bwMode="auto">
          <a:xfrm flipH="1">
            <a:off x="1371600" y="2209800"/>
            <a:ext cx="609600" cy="3276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cs typeface="Arial" panose="020B0604020202020204" pitchFamily="34" charset="0"/>
              </a:rPr>
              <a:t>l</a:t>
            </a:r>
          </a:p>
        </p:txBody>
      </p:sp>
      <p:pic>
        <p:nvPicPr>
          <p:cNvPr id="10" name="Picture 8" descr="net chu a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5"/>
          <a:stretch>
            <a:fillRect/>
          </a:stretch>
        </p:blipFill>
        <p:spPr bwMode="auto">
          <a:xfrm>
            <a:off x="4800600" y="2895600"/>
            <a:ext cx="21812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D3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14600" y="847725"/>
            <a:ext cx="3886200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400">
                <a:solidFill>
                  <a:srgbClr val="7030A0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953000" y="2438400"/>
            <a:ext cx="1295400" cy="76200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0" y="838200"/>
            <a:ext cx="39624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4400">
                <a:solidFill>
                  <a:srgbClr val="7030A0"/>
                </a:solidFill>
                <a:latin typeface=".VnAvant" panose="020B7200000000000000" pitchFamily="34" charset="0"/>
              </a:rPr>
              <a:t>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209800" y="685800"/>
            <a:ext cx="4267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pic>
        <p:nvPicPr>
          <p:cNvPr id="66580" name="Picture 20" descr="phuo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32433" r="39063" b="14865"/>
          <a:stretch>
            <a:fillRect/>
          </a:stretch>
        </p:blipFill>
        <p:spPr bwMode="auto">
          <a:xfrm>
            <a:off x="2833688" y="2052638"/>
            <a:ext cx="236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81" name="Picture 21" descr="phuo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75" t="16217" r="18750" b="16216"/>
          <a:stretch>
            <a:fillRect/>
          </a:stretch>
        </p:blipFill>
        <p:spPr bwMode="auto">
          <a:xfrm>
            <a:off x="4724400" y="990600"/>
            <a:ext cx="1173163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82" name="Picture 2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088" y="876300"/>
            <a:ext cx="255905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609600" y="66675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0000FF"/>
                </a:solidFill>
                <a:latin typeface=".VnTimeH" panose="020B7200000000000000" pitchFamily="34" charset="0"/>
              </a:rPr>
              <a:t>®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3124200" y="1295400"/>
            <a:ext cx="3581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7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pic>
        <p:nvPicPr>
          <p:cNvPr id="90117" name="Picture 5" descr="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050" y="1905000"/>
            <a:ext cx="20637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7467600" y="2286000"/>
            <a:ext cx="990600" cy="304800"/>
          </a:xfrm>
          <a:prstGeom prst="rect">
            <a:avLst/>
          </a:prstGeom>
          <a:solidFill>
            <a:srgbClr val="66FF33"/>
          </a:solidFill>
          <a:ln w="9525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6" grpId="0"/>
      <p:bldP spid="901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419600" y="1431925"/>
            <a:ext cx="311785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000">
                <a:solidFill>
                  <a:srgbClr val="9933FF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248400" y="2743200"/>
            <a:ext cx="1143000" cy="381000"/>
          </a:xfrm>
          <a:prstGeom prst="rect">
            <a:avLst/>
          </a:prstGeom>
          <a:solidFill>
            <a:srgbClr val="9933FF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 b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743200" y="762000"/>
            <a:ext cx="358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0">
                <a:latin typeface=".VnTime" panose="020B7200000000000000" pitchFamily="34" charset="0"/>
              </a:rPr>
              <a:t>       So  s¸nh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066800" y="1524000"/>
            <a:ext cx="289560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000">
                <a:solidFill>
                  <a:srgbClr val="FF0066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94217" name="WordArt 9"/>
          <p:cNvSpPr>
            <a:spLocks noChangeArrowheads="1" noChangeShapeType="1" noTextEdit="1"/>
          </p:cNvSpPr>
          <p:nvPr/>
        </p:nvSpPr>
        <p:spPr bwMode="auto">
          <a:xfrm>
            <a:off x="3276600" y="2590800"/>
            <a:ext cx="609600" cy="3352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 </a:t>
            </a:r>
          </a:p>
        </p:txBody>
      </p:sp>
      <p:pic>
        <p:nvPicPr>
          <p:cNvPr id="13322" name="Picture 10" descr="C:\Users\Hong\Desktop\net con h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381375"/>
            <a:ext cx="21336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C:\Users\Hong\Desktop\net con h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76600"/>
            <a:ext cx="205105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9"/>
          <p:cNvSpPr>
            <a:spLocks noChangeArrowheads="1" noChangeShapeType="1" noTextEdit="1"/>
          </p:cNvSpPr>
          <p:nvPr/>
        </p:nvSpPr>
        <p:spPr bwMode="auto">
          <a:xfrm>
            <a:off x="6629400" y="2514600"/>
            <a:ext cx="609600" cy="3352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248400" y="2743200"/>
            <a:ext cx="11430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 b="0">
              <a:solidFill>
                <a:schemeClr val="bg1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20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7620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>
                <a:solidFill>
                  <a:srgbClr val="FF0066"/>
                </a:solidFill>
                <a:latin typeface=".VnAvant" panose="020B7200000000000000" pitchFamily="34" charset="0"/>
              </a:rPr>
              <a:t>Trß ch¬i</a:t>
            </a:r>
            <a:r>
              <a:rPr lang="en-US" altLang="en-US" sz="8000">
                <a:solidFill>
                  <a:srgbClr val="FF0066"/>
                </a:solidFill>
              </a:rPr>
              <a:t>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>
                <a:solidFill>
                  <a:srgbClr val="FF0066"/>
                </a:solidFill>
                <a:latin typeface=".VnAvant" panose="020B7200000000000000" pitchFamily="34" charset="0"/>
              </a:rPr>
              <a:t>T×m ch÷ c¸i b,d,® trong bµi </a:t>
            </a:r>
          </a:p>
        </p:txBody>
      </p:sp>
      <p:pic>
        <p:nvPicPr>
          <p:cNvPr id="17411" name="Picture 5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8915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79388" y="152400"/>
            <a:ext cx="8763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i="1"/>
              <a:t>                          </a:t>
            </a:r>
            <a:endParaRPr lang="en-US" altLang="en-US" sz="1800" b="0"/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 bwMode="auto">
          <a:xfrm>
            <a:off x="2895600" y="0"/>
            <a:ext cx="7405688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  <a:latin typeface=".VnAvant" panose="020B7200000000000000" pitchFamily="34" charset="0"/>
              </a:rPr>
              <a:t>§ång dao vÒ cñ</a:t>
            </a:r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1066800" y="381000"/>
            <a:ext cx="61722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Ngåi ch¬i trªn ®Êt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Lµ cñ su hµo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TËp b¬i d­íi ao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§en s× cñ Êu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Kh«ng cÇn ph¶i nÊu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Cñ ®Ëu m¸t lµnh</a:t>
            </a:r>
          </a:p>
          <a:p>
            <a:pPr lvl="4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Lîn thÝch cñ hµnh</a:t>
            </a:r>
          </a:p>
          <a:p>
            <a:pPr lvl="4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Chã ®ßi riÒng s¶</a:t>
            </a:r>
          </a:p>
          <a:p>
            <a:pPr lvl="4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Cñ l¹c ®Õn l¹</a:t>
            </a:r>
          </a:p>
          <a:p>
            <a:pPr lvl="4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99"/>
                </a:solidFill>
                <a:latin typeface=".VnAvant" panose="020B7200000000000000" pitchFamily="34" charset="0"/>
              </a:rPr>
              <a:t>Cã h¹t uèng bia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81400" y="533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752600" y="1828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438400" y="1838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066800" y="2438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§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676400" y="3733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733800" y="5029200"/>
            <a:ext cx="396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019800" y="0"/>
            <a:ext cx="381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99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724400" y="0"/>
            <a:ext cx="381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99"/>
                </a:solidFill>
                <a:latin typeface=".VnAvant" panose="020B7200000000000000" pitchFamily="34" charset="0"/>
              </a:rPr>
              <a:t>§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4114800" y="5638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®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5105400" y="6248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.VnAvant" panose="020B7200000000000000" pitchFamily="34" charset="0"/>
              </a:rPr>
              <a:t>b</a:t>
            </a:r>
          </a:p>
        </p:txBody>
      </p:sp>
      <p:pic>
        <p:nvPicPr>
          <p:cNvPr id="18447" name="Picture 3" descr="C:\Users\Hong\Desktop\h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2" r="74738" b="73439"/>
          <a:stretch>
            <a:fillRect/>
          </a:stretch>
        </p:blipFill>
        <p:spPr bwMode="auto">
          <a:xfrm>
            <a:off x="5486400" y="685800"/>
            <a:ext cx="3429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3" name="Picture 5" descr="Glossogobius-giu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544513" y="4876800"/>
            <a:ext cx="73263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9600">
                <a:solidFill>
                  <a:srgbClr val="0000FF"/>
                </a:solidFill>
                <a:latin typeface=".VnAvant" panose="020B7200000000000000" pitchFamily="34" charset="0"/>
              </a:rPr>
              <a:t>c¸ bèng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2374900" y="4876800"/>
            <a:ext cx="990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1574800" y="4876800"/>
            <a:ext cx="990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  <a:latin typeface=".VnAvant" panose="020B7200000000000000" pitchFamily="34" charset="0"/>
              </a:rPr>
              <a:t>c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302125" y="4876800"/>
            <a:ext cx="990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5200" y="4572000"/>
            <a:ext cx="1295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 b="0">
              <a:latin typeface=".VnAvant" panose="020B7200000000000000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7030A0"/>
                </a:solidFill>
                <a:latin typeface=".VnAvant" panose="020B7200000000000000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788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/>
      <p:bldP spid="78854" grpId="1"/>
      <p:bldP spid="78860" grpId="0"/>
      <p:bldP spid="78864" grpId="0"/>
      <p:bldP spid="1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2595563" y="28575"/>
            <a:ext cx="4191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400">
                <a:solidFill>
                  <a:srgbClr val="33CC33"/>
                </a:solidFill>
                <a:latin typeface=".VnAvant" panose="020B7200000000000000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952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952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nimBg="1"/>
      <p:bldP spid="95234" grpId="1" animBg="1"/>
      <p:bldP spid="95234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370013"/>
            <a:ext cx="7699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Users\Hong\Desktop\net con h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286000"/>
            <a:ext cx="2638425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3657600" y="6096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3333FF"/>
                </a:solidFill>
                <a:latin typeface=".VnAvant" panose="020B7200000000000000" pitchFamily="34" charset="0"/>
              </a:rPr>
              <a:t>b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609600" y="66675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FF0000"/>
                </a:solidFill>
                <a:latin typeface=".VnTimeH" panose="020B7200000000000000" pitchFamily="34" charset="0"/>
              </a:rPr>
              <a:t>b</a:t>
            </a:r>
          </a:p>
        </p:txBody>
      </p:sp>
      <p:pic>
        <p:nvPicPr>
          <p:cNvPr id="80904" name="Picture 8" descr="b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828800"/>
            <a:ext cx="153828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00400" y="914400"/>
            <a:ext cx="762000" cy="4038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3124200" y="304800"/>
            <a:ext cx="1828800" cy="578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chemeClr val="accent2"/>
                </a:solidFill>
                <a:latin typeface=".VnAvant" panose="020B7200000000000000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392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514600" y="847725"/>
            <a:ext cx="3886200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400">
                <a:solidFill>
                  <a:srgbClr val="33CC33"/>
                </a:solidFill>
                <a:latin typeface=".VnAvant" panose="020B7200000000000000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6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2438400" y="-92075"/>
            <a:ext cx="3957638" cy="695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5000">
                <a:solidFill>
                  <a:schemeClr val="accent2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86024" name="WordArt 8"/>
          <p:cNvSpPr>
            <a:spLocks noChangeArrowheads="1" noChangeShapeType="1" noTextEdit="1"/>
          </p:cNvSpPr>
          <p:nvPr/>
        </p:nvSpPr>
        <p:spPr bwMode="auto">
          <a:xfrm>
            <a:off x="5257800" y="1295400"/>
            <a:ext cx="838200" cy="426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cs typeface="Arial" panose="020B0604020202020204" pitchFamily="34" charset="0"/>
              </a:rPr>
              <a:t>l</a:t>
            </a:r>
          </a:p>
        </p:txBody>
      </p:sp>
      <p:pic>
        <p:nvPicPr>
          <p:cNvPr id="86025" name="Picture 9" descr="net chu 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04"/>
          <a:stretch>
            <a:fillRect/>
          </a:stretch>
        </p:blipFill>
        <p:spPr bwMode="auto">
          <a:xfrm>
            <a:off x="2647950" y="2209800"/>
            <a:ext cx="264795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3581400" y="6858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3333FF"/>
                </a:solidFill>
                <a:latin typeface=".VnAvant" panose="020B7200000000000000" pitchFamily="34" charset="0"/>
              </a:rPr>
              <a:t>d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381000" y="7620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7000">
                <a:solidFill>
                  <a:srgbClr val="FF0000"/>
                </a:solidFill>
                <a:latin typeface=".VnTimeH" panose="020B7200000000000000" pitchFamily="34" charset="0"/>
              </a:rPr>
              <a:t>d</a:t>
            </a:r>
          </a:p>
        </p:txBody>
      </p:sp>
      <p:pic>
        <p:nvPicPr>
          <p:cNvPr id="65554" name="Picture 18" descr="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450" y="1905000"/>
            <a:ext cx="20637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154</Words>
  <Application>Microsoft Office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.VnTimeH</vt:lpstr>
      <vt:lpstr>.VnTime</vt:lpstr>
      <vt:lpstr>.VnAristote</vt:lpstr>
      <vt:lpstr>.VnAvant</vt:lpstr>
      <vt:lpstr>UTM Charlemagne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8 LY DAO THANH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PHAN ANH</dc:creator>
  <cp:lastModifiedBy>Windows User</cp:lastModifiedBy>
  <cp:revision>372</cp:revision>
  <dcterms:created xsi:type="dcterms:W3CDTF">2009-03-12T15:37:18Z</dcterms:created>
  <dcterms:modified xsi:type="dcterms:W3CDTF">2021-11-08T14:14:31Z</dcterms:modified>
</cp:coreProperties>
</file>