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0" r:id="rId3"/>
    <p:sldId id="282" r:id="rId4"/>
    <p:sldId id="271" r:id="rId5"/>
    <p:sldId id="267" r:id="rId6"/>
    <p:sldId id="257" r:id="rId7"/>
    <p:sldId id="260" r:id="rId8"/>
    <p:sldId id="259" r:id="rId9"/>
    <p:sldId id="263" r:id="rId10"/>
    <p:sldId id="261" r:id="rId11"/>
    <p:sldId id="283" r:id="rId12"/>
    <p:sldId id="272" r:id="rId13"/>
    <p:sldId id="273" r:id="rId14"/>
    <p:sldId id="275" r:id="rId15"/>
    <p:sldId id="280" r:id="rId16"/>
    <p:sldId id="281" r:id="rId17"/>
    <p:sldId id="277" r:id="rId18"/>
    <p:sldId id="264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4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F0B5-9830-43FC-9261-3E9AD8F69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6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57727-C345-4258-905B-89FB4D42E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3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4D007-BD88-4D26-8C4F-53E8604E5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1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311A8-A673-41DB-854E-8A35B8707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3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836A-3023-4DEB-8B41-0483E0219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4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62DBC-AB74-4F97-B1AE-F7A4CC833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4922B-9976-451D-96EE-79C9D5FF2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D481E-2967-4DD7-8861-7BD07DDC5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9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3A734-9321-4260-95D3-30AFB510B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8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B60FE-1077-4685-B567-5ABBAE290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2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055E4-5309-4438-98EE-CD1AA6B62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3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C689C65-F771-4925-921F-3BA0C62BE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hyperlink" Target="file:///C:\Users\TTT\AppData\Local\Microsoft\Windows\Temporary%20Internet%20Files\Low\Content.IE5\Luan\PW%20HAI%20PHONG\5%20-%20The%20gioi%20quanh%20be%20-CHUAN\CACFILE\chua%20dung.wav" TargetMode="External"/><Relationship Id="rId7" Type="http://schemas.openxmlformats.org/officeDocument/2006/relationships/image" Target="../media/image5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.gif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10" Type="http://schemas.openxmlformats.org/officeDocument/2006/relationships/image" Target="../media/image21.jpeg"/><Relationship Id="rId4" Type="http://schemas.openxmlformats.org/officeDocument/2006/relationships/image" Target="../media/image3.gif"/><Relationship Id="rId9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593725"/>
            <a:ext cx="990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roses_swaying_back_an_a_mc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aisi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657600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daisi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976938"/>
            <a:ext cx="914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a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1371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a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76800"/>
            <a:ext cx="1371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2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57256" y="-780256"/>
            <a:ext cx="11064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3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1844" y="4744244"/>
            <a:ext cx="133191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4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24600" y="5508625"/>
            <a:ext cx="28194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8" descr="00179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129338"/>
            <a:ext cx="32004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1" name="Group 19"/>
          <p:cNvGrpSpPr>
            <a:grpSpLocks/>
          </p:cNvGrpSpPr>
          <p:nvPr/>
        </p:nvGrpSpPr>
        <p:grpSpPr bwMode="auto">
          <a:xfrm>
            <a:off x="0" y="0"/>
            <a:ext cx="9144000" cy="6873875"/>
            <a:chOff x="0" y="-10"/>
            <a:chExt cx="5760" cy="4330"/>
          </a:xfrm>
        </p:grpSpPr>
        <p:pic>
          <p:nvPicPr>
            <p:cNvPr id="2067" name="Picture 2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2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2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28813" y="2047875"/>
            <a:ext cx="6364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GIÁO ÁN : LÀM QUEN VĂN HỌC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55800" y="4379913"/>
            <a:ext cx="5667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Giáo viên : Lương Thị Thanh Minh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7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013" y="-242888"/>
            <a:ext cx="2640013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032000" y="3602038"/>
            <a:ext cx="45656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      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cẩu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2357438" y="239713"/>
            <a:ext cx="4686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UBND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TRƯỜNG MẦM NON HOA THỦY TIÊN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34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n-US" altLang="en-US" sz="440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US" altLang="en-US" sz="3200" smtClean="0"/>
          </a:p>
        </p:txBody>
      </p:sp>
      <p:pic>
        <p:nvPicPr>
          <p:cNvPr id="10244" name="Picture 5" descr="xe cuu h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58750"/>
            <a:ext cx="8904288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8"/>
          <p:cNvGrpSpPr>
            <a:grpSpLocks/>
          </p:cNvGrpSpPr>
          <p:nvPr/>
        </p:nvGrpSpPr>
        <p:grpSpPr bwMode="auto">
          <a:xfrm>
            <a:off x="0" y="0"/>
            <a:ext cx="9144000" cy="6873875"/>
            <a:chOff x="0" y="-10"/>
            <a:chExt cx="5760" cy="4330"/>
          </a:xfrm>
        </p:grpSpPr>
        <p:pic>
          <p:nvPicPr>
            <p:cNvPr id="10249" name="Picture 9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10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11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1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867400" y="134938"/>
            <a:ext cx="2908300" cy="860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nµo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qua ®©y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588963"/>
            <a:ext cx="2363788" cy="862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X¶y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sù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cè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91200" y="1096963"/>
            <a:ext cx="3581400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T«i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liÒn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gióp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ngay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.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6P888piCvYF.mp4_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0" y="304800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ĐÀM THOẠI VỚI TRẺ VỀ NỘI DUNG BÀI THƠ</a:t>
            </a:r>
            <a:endParaRPr lang="en-US" altLang="en-US" sz="28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54301" y="1295400"/>
            <a:ext cx="7703127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vừa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con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algn="ctr">
              <a:defRPr/>
            </a:pP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do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855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304800"/>
            <a:ext cx="5281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Bài thơ nói đến loại xe nào?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19200" y="6096000"/>
            <a:ext cx="5889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</a:rPr>
              <a:t>Xe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cần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cẩu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là</a:t>
            </a:r>
            <a:r>
              <a:rPr lang="en-US" altLang="en-US" dirty="0">
                <a:solidFill>
                  <a:srgbClr val="FF0000"/>
                </a:solidFill>
              </a:rPr>
              <a:t> PTGT </a:t>
            </a:r>
            <a:r>
              <a:rPr lang="en-US" altLang="en-US" dirty="0" err="1">
                <a:solidFill>
                  <a:srgbClr val="FF0000"/>
                </a:solidFill>
              </a:rPr>
              <a:t>đường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gì</a:t>
            </a:r>
            <a:r>
              <a:rPr lang="en-US" altLang="en-US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7" name="Picture 9" descr="xe 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60" y="1097684"/>
            <a:ext cx="8942388" cy="476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76400" y="304800"/>
            <a:ext cx="632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Ngoài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xe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cần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cẩu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trong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còn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nói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đến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loại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xe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nào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nữa</a:t>
            </a:r>
            <a:r>
              <a:rPr lang="en-US" altLang="en-US" sz="1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7" descr="xe khac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1905000"/>
            <a:ext cx="457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xe g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905000"/>
            <a:ext cx="44910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mages (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58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76400" y="15875"/>
            <a:ext cx="4114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Trong xây dựng xe cần cẩu giúp điều gì?</a:t>
            </a:r>
          </a:p>
        </p:txBody>
      </p:sp>
      <p:pic>
        <p:nvPicPr>
          <p:cNvPr id="9" name="Picture 4" descr="IMG0014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0025"/>
            <a:ext cx="9117013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images (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58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6388" y="152400"/>
            <a:ext cx="8475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Khi xe khác gặp sự cố xe cần cẩu đã giúp gì?</a:t>
            </a:r>
          </a:p>
        </p:txBody>
      </p:sp>
      <p:pic>
        <p:nvPicPr>
          <p:cNvPr id="5" name="Picture 5" descr="xe cuu h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00"/>
            <a:ext cx="911701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mages (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58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2743200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Cô cho cả lớp đọc thơ</a:t>
            </a:r>
          </a:p>
        </p:txBody>
      </p:sp>
      <p:sp>
        <p:nvSpPr>
          <p:cNvPr id="5" name="Cloud 4"/>
          <p:cNvSpPr/>
          <p:nvPr/>
        </p:nvSpPr>
        <p:spPr>
          <a:xfrm>
            <a:off x="2133600" y="76200"/>
            <a:ext cx="4114800" cy="1600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</a:rPr>
              <a:t>Dạy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trẻ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thơ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19400" y="3810000"/>
            <a:ext cx="5616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Cô cho tổ, nhóm, cá nhân đọc thơ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images (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58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86000" y="228600"/>
            <a:ext cx="421798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</a:rPr>
              <a:t>Trò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chơi</a:t>
            </a:r>
            <a:r>
              <a:rPr lang="en-US" sz="3200" dirty="0">
                <a:solidFill>
                  <a:srgbClr val="FF0000"/>
                </a:solidFill>
              </a:rPr>
              <a:t> : Ô </a:t>
            </a:r>
            <a:r>
              <a:rPr lang="en-US" sz="3200" dirty="0" err="1">
                <a:solidFill>
                  <a:srgbClr val="FF0000"/>
                </a:solidFill>
              </a:rPr>
              <a:t>tô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bến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38200" y="2057400"/>
            <a:ext cx="22955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Luật chơi:Ô tô vào đúng bến của mình.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10200" y="1908175"/>
            <a:ext cx="28194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Cách chơi:Cô đã chuẩn bị 2 ngôi nhà với 2 màu khác nhau.Chia trẻ làm 2 nhóm.Khi có hiệu lệnh thì ô tô màu gì về đúng bến màu đó.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990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ais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976938"/>
            <a:ext cx="914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an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1371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an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76800"/>
            <a:ext cx="1371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2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57256" y="-780256"/>
            <a:ext cx="11064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3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1844" y="4744244"/>
            <a:ext cx="133191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4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24600" y="5508625"/>
            <a:ext cx="28194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8" descr="00179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91200"/>
            <a:ext cx="5791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5" name="Group 19"/>
          <p:cNvGrpSpPr>
            <a:grpSpLocks/>
          </p:cNvGrpSpPr>
          <p:nvPr/>
        </p:nvGrpSpPr>
        <p:grpSpPr bwMode="auto">
          <a:xfrm>
            <a:off x="0" y="0"/>
            <a:ext cx="9144000" cy="6873875"/>
            <a:chOff x="0" y="-10"/>
            <a:chExt cx="5760" cy="4330"/>
          </a:xfrm>
        </p:grpSpPr>
        <p:pic>
          <p:nvPicPr>
            <p:cNvPr id="21518" name="Picture 20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21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22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1" name="Picture 23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4" name="Picture 24" descr="Awreath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5" name="WordArt 25" descr="Purple mesh"/>
          <p:cNvSpPr>
            <a:spLocks noChangeArrowheads="1" noChangeShapeType="1" noTextEdit="1"/>
          </p:cNvSpPr>
          <p:nvPr/>
        </p:nvSpPr>
        <p:spPr bwMode="auto">
          <a:xfrm>
            <a:off x="2743200" y="2057400"/>
            <a:ext cx="3657600" cy="25908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09764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10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Bài học kết thúc. Cảm ơn các cô và các bé.  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10"/>
                <a:srcRect/>
                <a:tile tx="0" ty="0" sx="100000" sy="100000" flip="none" algn="tl"/>
              </a:blip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n oi co bi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j888piCXMn.mp4_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7" y="0"/>
            <a:ext cx="9076267" cy="6858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1801860" y="1981200"/>
            <a:ext cx="5486400" cy="4876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con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bài:Em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lái</a:t>
            </a:r>
            <a:r>
              <a:rPr lang="en-US" sz="2800" dirty="0">
                <a:solidFill>
                  <a:srgbClr val="FF0000"/>
                </a:solidFill>
              </a:rPr>
              <a:t> ô </a:t>
            </a:r>
            <a:r>
              <a:rPr lang="en-US" sz="2800" dirty="0" err="1">
                <a:solidFill>
                  <a:srgbClr val="FF0000"/>
                </a:solidFill>
              </a:rPr>
              <a:t>tô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O O 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685800"/>
            <a:ext cx="9144001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5b888piCYve.mp4_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5" y="20782"/>
            <a:ext cx="9174788" cy="683721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57275" y="123825"/>
            <a:ext cx="5657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Các con vừa được nha bài hát gì?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3300" y="1004888"/>
            <a:ext cx="6181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Trong bài hát nói về PTGT đường gì?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11250" y="1916113"/>
            <a:ext cx="6073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Có những loại PTGT đường bộ nào?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35063" y="2957513"/>
            <a:ext cx="6629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Có</a:t>
            </a:r>
            <a:r>
              <a:rPr lang="en-US" altLang="en-US" sz="2800" dirty="0"/>
              <a:t> 1 </a:t>
            </a:r>
            <a:r>
              <a:rPr lang="en-US" altLang="en-US" sz="2800" dirty="0" err="1"/>
              <a:t>loại</a:t>
            </a:r>
            <a:r>
              <a:rPr lang="en-US" altLang="en-US" sz="2800" dirty="0"/>
              <a:t> ô </a:t>
            </a:r>
            <a:r>
              <a:rPr lang="en-US" altLang="en-US" sz="2800" dirty="0" err="1"/>
              <a:t>tô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chạy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chậm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giúp</a:t>
            </a:r>
            <a:r>
              <a:rPr lang="en-US" altLang="en-US" sz="2800" dirty="0"/>
              <a:t> </a:t>
            </a:r>
            <a:r>
              <a:rPr lang="en-US" altLang="en-US" sz="2800" dirty="0" err="1"/>
              <a:t>xe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khác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khi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gặp</a:t>
            </a:r>
            <a:r>
              <a:rPr lang="en-US" altLang="en-US" sz="2800" dirty="0"/>
              <a:t> tai </a:t>
            </a:r>
            <a:r>
              <a:rPr lang="en-US" altLang="en-US" sz="2800" dirty="0" err="1"/>
              <a:t>nạn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rủi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ro,đó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chính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là</a:t>
            </a:r>
            <a:r>
              <a:rPr lang="en-US" altLang="en-US" sz="2800" dirty="0"/>
              <a:t> </a:t>
            </a:r>
            <a:r>
              <a:rPr lang="en-US" altLang="en-US" sz="2800" dirty="0" err="1"/>
              <a:t>xe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cần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cẩu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đấy</a:t>
            </a:r>
            <a:r>
              <a:rPr lang="en-US" altLang="en-US" sz="2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" y="381000"/>
            <a:ext cx="4495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Hôm nay cô sẽ giới thiệu cho lớp mình bài thơ :Xe cần cẩu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" name="Picture 4" descr="xe 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502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xe 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65225"/>
            <a:ext cx="8904288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Group 5"/>
          <p:cNvGrpSpPr>
            <a:grpSpLocks/>
          </p:cNvGrpSpPr>
          <p:nvPr/>
        </p:nvGrpSpPr>
        <p:grpSpPr bwMode="auto">
          <a:xfrm>
            <a:off x="0" y="0"/>
            <a:ext cx="9144000" cy="6873875"/>
            <a:chOff x="0" y="-10"/>
            <a:chExt cx="5760" cy="4330"/>
          </a:xfrm>
        </p:grpSpPr>
        <p:pic>
          <p:nvPicPr>
            <p:cNvPr id="6149" name="Picture 6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0" name="Picture 7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8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9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281238" y="79375"/>
            <a:ext cx="4724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Xe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cÇn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cÈu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hi âm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n-US" altLang="en-US" sz="4400" smtClean="0"/>
          </a:p>
        </p:txBody>
      </p:sp>
      <p:pic>
        <p:nvPicPr>
          <p:cNvPr id="7171" name="Picture 7" descr="xe khac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303213"/>
            <a:ext cx="4572000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xe 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312738"/>
            <a:ext cx="41910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Group 9"/>
          <p:cNvGrpSpPr>
            <a:grpSpLocks/>
          </p:cNvGrpSpPr>
          <p:nvPr/>
        </p:nvGrpSpPr>
        <p:grpSpPr bwMode="auto">
          <a:xfrm>
            <a:off x="0" y="0"/>
            <a:ext cx="9144000" cy="6873875"/>
            <a:chOff x="0" y="-10"/>
            <a:chExt cx="5760" cy="4330"/>
          </a:xfrm>
        </p:grpSpPr>
        <p:pic>
          <p:nvPicPr>
            <p:cNvPr id="7178" name="Picture 10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11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362325" y="3860800"/>
            <a:ext cx="2590800" cy="1076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Lµ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cÇn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cÈu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defRPr/>
            </a:pP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336925" y="4337050"/>
            <a:ext cx="3114675" cy="862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T«i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®©u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véi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vµng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36925" y="4841875"/>
            <a:ext cx="3608388" cy="862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Nh­ư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nµng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kh¸ch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60738" y="5441950"/>
            <a:ext cx="36830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T«i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kh«ng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luån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l¸ch</a:t>
            </a:r>
            <a:endParaRPr lang="en-US" sz="3200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n-US" altLang="en-US" sz="4400" smtClean="0"/>
          </a:p>
        </p:txBody>
      </p:sp>
      <p:pic>
        <p:nvPicPr>
          <p:cNvPr id="8195" name="Picture 6" descr="xe g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315913"/>
            <a:ext cx="47244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xe 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49238"/>
            <a:ext cx="39624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10"/>
          <p:cNvGrpSpPr>
            <a:grpSpLocks/>
          </p:cNvGrpSpPr>
          <p:nvPr/>
        </p:nvGrpSpPr>
        <p:grpSpPr bwMode="auto">
          <a:xfrm>
            <a:off x="0" y="0"/>
            <a:ext cx="9144000" cy="6873875"/>
            <a:chOff x="0" y="-10"/>
            <a:chExt cx="5760" cy="4330"/>
          </a:xfrm>
        </p:grpSpPr>
        <p:pic>
          <p:nvPicPr>
            <p:cNvPr id="8201" name="Picture 11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1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1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806700" y="3600450"/>
            <a:ext cx="2854325" cy="862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­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chó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gin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36850" y="4214813"/>
            <a:ext cx="3127375" cy="860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Ai mµ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xin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®­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ưêng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84475" y="4906963"/>
            <a:ext cx="4067175" cy="862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T«i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xin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như­êng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trư­íc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.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220" name="Picture 4" descr="IMG0014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44475"/>
            <a:ext cx="883920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6"/>
          <p:cNvGrpSpPr>
            <a:grpSpLocks/>
          </p:cNvGrpSpPr>
          <p:nvPr/>
        </p:nvGrpSpPr>
        <p:grpSpPr bwMode="auto">
          <a:xfrm>
            <a:off x="0" y="0"/>
            <a:ext cx="9144000" cy="6873875"/>
            <a:chOff x="0" y="-10"/>
            <a:chExt cx="5760" cy="4330"/>
          </a:xfrm>
        </p:grpSpPr>
        <p:pic>
          <p:nvPicPr>
            <p:cNvPr id="6" name="Picture 7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8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9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10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-3338513" y="3898900"/>
            <a:ext cx="3810001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Lµ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xe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cÇn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cÈu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Vư­¬n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c¸nh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tay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dµi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TÇng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cao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nh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µ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m¸y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Gióp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søc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x©y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392113"/>
            <a:ext cx="2590800" cy="862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Lµ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xe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cÇn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cÈu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084263"/>
            <a:ext cx="3424238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Vư­¬n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c¸nh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tay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dµi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1088" y="1817688"/>
            <a:ext cx="3409950" cy="862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TÇng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cao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µ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m¸y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9500" y="2432050"/>
            <a:ext cx="3454400" cy="862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Gióp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søc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dùng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x©y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anose="020B7200000000000000" pitchFamily="34" charset="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hi âm0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353</Words>
  <Application>Microsoft Office PowerPoint</Application>
  <PresentationFormat>On-screen Show (4:3)</PresentationFormat>
  <Paragraphs>45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.VnTime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Thanhcan</dc:creator>
  <cp:lastModifiedBy>Windows User</cp:lastModifiedBy>
  <cp:revision>50</cp:revision>
  <dcterms:created xsi:type="dcterms:W3CDTF">2011-03-01T14:04:33Z</dcterms:created>
  <dcterms:modified xsi:type="dcterms:W3CDTF">2021-09-01T17:41:43Z</dcterms:modified>
</cp:coreProperties>
</file>