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0" r:id="rId2"/>
    <p:sldMasterId id="2147483725" r:id="rId3"/>
  </p:sldMasterIdLst>
  <p:sldIdLst>
    <p:sldId id="266" r:id="rId4"/>
    <p:sldId id="269" r:id="rId5"/>
    <p:sldId id="270" r:id="rId6"/>
    <p:sldId id="279" r:id="rId7"/>
    <p:sldId id="277" r:id="rId8"/>
    <p:sldId id="256" r:id="rId9"/>
    <p:sldId id="259" r:id="rId10"/>
    <p:sldId id="262" r:id="rId11"/>
    <p:sldId id="263" r:id="rId12"/>
    <p:sldId id="271" r:id="rId13"/>
    <p:sldId id="272" r:id="rId14"/>
    <p:sldId id="280" r:id="rId15"/>
    <p:sldId id="281" r:id="rId16"/>
    <p:sldId id="276" r:id="rId17"/>
    <p:sldId id="278" r:id="rId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Black" panose="020B0A040201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Black" panose="020B0A040201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Black" panose="020B0A040201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Black" panose="020B0A040201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Black" panose="020B0A04020102020204" pitchFamily="34" charset="0"/>
        <a:ea typeface="+mn-ea"/>
        <a:cs typeface="+mn-cs"/>
      </a:defRPr>
    </a:lvl5pPr>
    <a:lvl6pPr marL="2286000" algn="l" defTabSz="914400" rtl="0" eaLnBrk="1" latinLnBrk="0" hangingPunct="1">
      <a:defRPr kern="1200">
        <a:solidFill>
          <a:schemeClr val="tx1"/>
        </a:solidFill>
        <a:latin typeface="Arial Black" panose="020B0A04020102020204" pitchFamily="34" charset="0"/>
        <a:ea typeface="+mn-ea"/>
        <a:cs typeface="+mn-cs"/>
      </a:defRPr>
    </a:lvl6pPr>
    <a:lvl7pPr marL="2743200" algn="l" defTabSz="914400" rtl="0" eaLnBrk="1" latinLnBrk="0" hangingPunct="1">
      <a:defRPr kern="1200">
        <a:solidFill>
          <a:schemeClr val="tx1"/>
        </a:solidFill>
        <a:latin typeface="Arial Black" panose="020B0A04020102020204" pitchFamily="34" charset="0"/>
        <a:ea typeface="+mn-ea"/>
        <a:cs typeface="+mn-cs"/>
      </a:defRPr>
    </a:lvl7pPr>
    <a:lvl8pPr marL="3200400" algn="l" defTabSz="914400" rtl="0" eaLnBrk="1" latinLnBrk="0" hangingPunct="1">
      <a:defRPr kern="1200">
        <a:solidFill>
          <a:schemeClr val="tx1"/>
        </a:solidFill>
        <a:latin typeface="Arial Black" panose="020B0A04020102020204" pitchFamily="34" charset="0"/>
        <a:ea typeface="+mn-ea"/>
        <a:cs typeface="+mn-cs"/>
      </a:defRPr>
    </a:lvl8pPr>
    <a:lvl9pPr marL="3657600" algn="l" defTabSz="914400" rtl="0" eaLnBrk="1" latinLnBrk="0" hangingPunct="1">
      <a:defRPr kern="1200">
        <a:solidFill>
          <a:schemeClr val="tx1"/>
        </a:solidFill>
        <a:latin typeface="Arial Black" panose="020B0A040201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32FA"/>
    <a:srgbClr val="F5957B"/>
    <a:srgbClr val="FF00FF"/>
    <a:srgbClr val="66FF99"/>
    <a:srgbClr val="00FFFF"/>
    <a:srgbClr val="FFFF66"/>
    <a:srgbClr val="F11C17"/>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94660"/>
  </p:normalViewPr>
  <p:slideViewPr>
    <p:cSldViewPr>
      <p:cViewPr varScale="1">
        <p:scale>
          <a:sx n="69" d="100"/>
          <a:sy n="69" d="100"/>
        </p:scale>
        <p:origin x="88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6F93C09F-C780-458B-9266-02E1D4F6514B}" type="slidenum">
              <a:rPr lang="en-US" altLang="en-US"/>
              <a:pPr>
                <a:defRPr/>
              </a:pPr>
              <a:t>‹#›</a:t>
            </a:fld>
            <a:endParaRPr lang="en-US" altLang="en-US"/>
          </a:p>
        </p:txBody>
      </p:sp>
    </p:spTree>
    <p:extLst>
      <p:ext uri="{BB962C8B-B14F-4D97-AF65-F5344CB8AC3E}">
        <p14:creationId xmlns:p14="http://schemas.microsoft.com/office/powerpoint/2010/main" val="47632762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44944F85-B60B-46E9-82F7-2F70ECF14930}" type="slidenum">
              <a:rPr lang="en-US" altLang="en-US"/>
              <a:pPr>
                <a:defRPr/>
              </a:pPr>
              <a:t>‹#›</a:t>
            </a:fld>
            <a:endParaRPr lang="en-US" altLang="en-US"/>
          </a:p>
        </p:txBody>
      </p:sp>
    </p:spTree>
    <p:extLst>
      <p:ext uri="{BB962C8B-B14F-4D97-AF65-F5344CB8AC3E}">
        <p14:creationId xmlns:p14="http://schemas.microsoft.com/office/powerpoint/2010/main" val="4023124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EBA4243C-9510-439D-8203-472C33C2FD64}" type="slidenum">
              <a:rPr lang="en-US" altLang="en-US"/>
              <a:pPr>
                <a:defRPr/>
              </a:pPr>
              <a:t>‹#›</a:t>
            </a:fld>
            <a:endParaRPr lang="en-US" altLang="en-US"/>
          </a:p>
        </p:txBody>
      </p:sp>
    </p:spTree>
    <p:extLst>
      <p:ext uri="{BB962C8B-B14F-4D97-AF65-F5344CB8AC3E}">
        <p14:creationId xmlns:p14="http://schemas.microsoft.com/office/powerpoint/2010/main" val="152355871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grpSp>
      <p:sp>
        <p:nvSpPr>
          <p:cNvPr id="122892" name="Rectangle 12"/>
          <p:cNvSpPr>
            <a:spLocks noGrp="1" noChangeArrowheads="1"/>
          </p:cNvSpPr>
          <p:nvPr>
            <p:ph type="ctrTitle"/>
          </p:nvPr>
        </p:nvSpPr>
        <p:spPr>
          <a:xfrm>
            <a:off x="685800" y="1219200"/>
            <a:ext cx="7772400" cy="1933575"/>
          </a:xfrm>
        </p:spPr>
        <p:txBody>
          <a:bodyPr anchor="b"/>
          <a:lstStyle>
            <a:lvl1pPr algn="r">
              <a:defRPr sz="4400"/>
            </a:lvl1pPr>
          </a:lstStyle>
          <a:p>
            <a:pPr lvl="0"/>
            <a:r>
              <a:rPr lang="en-US" altLang="en-US" noProof="0" smtClean="0"/>
              <a:t>Click to edit Master title style</a:t>
            </a:r>
          </a:p>
        </p:txBody>
      </p:sp>
      <p:sp>
        <p:nvSpPr>
          <p:cNvPr id="122893" name="Rectangle 13"/>
          <p:cNvSpPr>
            <a:spLocks noGrp="1" noChangeArrowheads="1"/>
          </p:cNvSpPr>
          <p:nvPr>
            <p:ph type="subTitle" idx="1"/>
          </p:nvPr>
        </p:nvSpPr>
        <p:spPr>
          <a:xfrm>
            <a:off x="2057400" y="3505200"/>
            <a:ext cx="6400800" cy="1752600"/>
          </a:xfrm>
        </p:spPr>
        <p:txBody>
          <a:bodyPr/>
          <a:lstStyle>
            <a:lvl1pPr marL="0" indent="0" algn="r">
              <a:buFont typeface="Wingdings" panose="05000000000000000000"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p>
        </p:txBody>
      </p:sp>
      <p:sp>
        <p:nvSpPr>
          <p:cNvPr id="13" name="Rectangle 11"/>
          <p:cNvSpPr>
            <a:spLocks noGrp="1" noChangeArrowheads="1"/>
          </p:cNvSpPr>
          <p:nvPr>
            <p:ph type="sldNum" sz="quarter" idx="12"/>
          </p:nvPr>
        </p:nvSpPr>
        <p:spPr/>
        <p:txBody>
          <a:bodyPr/>
          <a:lstStyle>
            <a:lvl1pPr>
              <a:defRPr/>
            </a:lvl1pPr>
          </a:lstStyle>
          <a:p>
            <a:pPr>
              <a:defRPr/>
            </a:pPr>
            <a:fld id="{AA944BEA-C70D-4B91-9C3D-4F0372114C61}" type="slidenum">
              <a:rPr lang="en-US" altLang="en-US"/>
              <a:pPr>
                <a:defRPr/>
              </a:pPr>
              <a:t>‹#›</a:t>
            </a:fld>
            <a:endParaRPr lang="en-US" altLang="en-US"/>
          </a:p>
        </p:txBody>
      </p:sp>
    </p:spTree>
    <p:extLst>
      <p:ext uri="{BB962C8B-B14F-4D97-AF65-F5344CB8AC3E}">
        <p14:creationId xmlns:p14="http://schemas.microsoft.com/office/powerpoint/2010/main" val="262129303"/>
      </p:ext>
    </p:extLst>
  </p:cSld>
  <p:clrMapOvr>
    <a:masterClrMapping/>
  </p:clrMapOvr>
  <p:transition spd="med" advClick="0" advTm="1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9F6E577-398C-48D2-8D4F-AAF164244B48}" type="slidenum">
              <a:rPr lang="en-US" altLang="en-US"/>
              <a:pPr>
                <a:defRPr/>
              </a:pPr>
              <a:t>‹#›</a:t>
            </a:fld>
            <a:endParaRPr lang="en-US" altLang="en-US"/>
          </a:p>
        </p:txBody>
      </p:sp>
    </p:spTree>
    <p:extLst>
      <p:ext uri="{BB962C8B-B14F-4D97-AF65-F5344CB8AC3E}">
        <p14:creationId xmlns:p14="http://schemas.microsoft.com/office/powerpoint/2010/main" val="998464148"/>
      </p:ext>
    </p:extLst>
  </p:cSld>
  <p:clrMapOvr>
    <a:masterClrMapping/>
  </p:clrMapOvr>
  <p:transition spd="med" advClick="0" advTm="1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1477032B-6BE8-44B7-994A-F49DE34AEFA0}" type="slidenum">
              <a:rPr lang="en-US" altLang="en-US"/>
              <a:pPr>
                <a:defRPr/>
              </a:pPr>
              <a:t>‹#›</a:t>
            </a:fld>
            <a:endParaRPr lang="en-US" altLang="en-US"/>
          </a:p>
        </p:txBody>
      </p:sp>
    </p:spTree>
    <p:extLst>
      <p:ext uri="{BB962C8B-B14F-4D97-AF65-F5344CB8AC3E}">
        <p14:creationId xmlns:p14="http://schemas.microsoft.com/office/powerpoint/2010/main" val="251878928"/>
      </p:ext>
    </p:extLst>
  </p:cSld>
  <p:clrMapOvr>
    <a:masterClrMapping/>
  </p:clrMapOvr>
  <p:transition spd="med" advClick="0" advTm="1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8A2F1514-FF18-4605-969E-A16D5B8B6A96}" type="slidenum">
              <a:rPr lang="en-US" altLang="en-US"/>
              <a:pPr>
                <a:defRPr/>
              </a:pPr>
              <a:t>‹#›</a:t>
            </a:fld>
            <a:endParaRPr lang="en-US" altLang="en-US"/>
          </a:p>
        </p:txBody>
      </p:sp>
    </p:spTree>
    <p:extLst>
      <p:ext uri="{BB962C8B-B14F-4D97-AF65-F5344CB8AC3E}">
        <p14:creationId xmlns:p14="http://schemas.microsoft.com/office/powerpoint/2010/main" val="4087474865"/>
      </p:ext>
    </p:extLst>
  </p:cSld>
  <p:clrMapOvr>
    <a:masterClrMapping/>
  </p:clrMapOvr>
  <p:transition spd="med" advClick="0" advTm="1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1"/>
          <p:cNvSpPr>
            <a:spLocks noGrp="1" noChangeArrowheads="1"/>
          </p:cNvSpPr>
          <p:nvPr>
            <p:ph type="sldNum" sz="quarter" idx="12"/>
          </p:nvPr>
        </p:nvSpPr>
        <p:spPr>
          <a:ln/>
        </p:spPr>
        <p:txBody>
          <a:bodyPr/>
          <a:lstStyle>
            <a:lvl1pPr>
              <a:defRPr/>
            </a:lvl1pPr>
          </a:lstStyle>
          <a:p>
            <a:pPr>
              <a:defRPr/>
            </a:pPr>
            <a:fld id="{D50A9574-7AAD-42F2-A1F8-1FF127A3F1D3}" type="slidenum">
              <a:rPr lang="en-US" altLang="en-US"/>
              <a:pPr>
                <a:defRPr/>
              </a:pPr>
              <a:t>‹#›</a:t>
            </a:fld>
            <a:endParaRPr lang="en-US" altLang="en-US"/>
          </a:p>
        </p:txBody>
      </p:sp>
    </p:spTree>
    <p:extLst>
      <p:ext uri="{BB962C8B-B14F-4D97-AF65-F5344CB8AC3E}">
        <p14:creationId xmlns:p14="http://schemas.microsoft.com/office/powerpoint/2010/main" val="2516788856"/>
      </p:ext>
    </p:extLst>
  </p:cSld>
  <p:clrMapOvr>
    <a:masterClrMapping/>
  </p:clrMapOvr>
  <p:transition spd="med" advClick="0" advTm="1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1"/>
          <p:cNvSpPr>
            <a:spLocks noGrp="1" noChangeArrowheads="1"/>
          </p:cNvSpPr>
          <p:nvPr>
            <p:ph type="sldNum" sz="quarter" idx="12"/>
          </p:nvPr>
        </p:nvSpPr>
        <p:spPr>
          <a:ln/>
        </p:spPr>
        <p:txBody>
          <a:bodyPr/>
          <a:lstStyle>
            <a:lvl1pPr>
              <a:defRPr/>
            </a:lvl1pPr>
          </a:lstStyle>
          <a:p>
            <a:pPr>
              <a:defRPr/>
            </a:pPr>
            <a:fld id="{2589B5E4-54B7-4064-8B2C-CC7937DBD2D8}" type="slidenum">
              <a:rPr lang="en-US" altLang="en-US"/>
              <a:pPr>
                <a:defRPr/>
              </a:pPr>
              <a:t>‹#›</a:t>
            </a:fld>
            <a:endParaRPr lang="en-US" altLang="en-US"/>
          </a:p>
        </p:txBody>
      </p:sp>
    </p:spTree>
    <p:extLst>
      <p:ext uri="{BB962C8B-B14F-4D97-AF65-F5344CB8AC3E}">
        <p14:creationId xmlns:p14="http://schemas.microsoft.com/office/powerpoint/2010/main" val="55751639"/>
      </p:ext>
    </p:extLst>
  </p:cSld>
  <p:clrMapOvr>
    <a:masterClrMapping/>
  </p:clrMapOvr>
  <p:transition spd="med" advClick="0" advTm="1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1"/>
          <p:cNvSpPr>
            <a:spLocks noGrp="1" noChangeArrowheads="1"/>
          </p:cNvSpPr>
          <p:nvPr>
            <p:ph type="sldNum" sz="quarter" idx="12"/>
          </p:nvPr>
        </p:nvSpPr>
        <p:spPr>
          <a:ln/>
        </p:spPr>
        <p:txBody>
          <a:bodyPr/>
          <a:lstStyle>
            <a:lvl1pPr>
              <a:defRPr/>
            </a:lvl1pPr>
          </a:lstStyle>
          <a:p>
            <a:pPr>
              <a:defRPr/>
            </a:pPr>
            <a:fld id="{EA03C9BE-2666-40E6-A551-DA86CE7ED10C}" type="slidenum">
              <a:rPr lang="en-US" altLang="en-US"/>
              <a:pPr>
                <a:defRPr/>
              </a:pPr>
              <a:t>‹#›</a:t>
            </a:fld>
            <a:endParaRPr lang="en-US" altLang="en-US"/>
          </a:p>
        </p:txBody>
      </p:sp>
    </p:spTree>
    <p:extLst>
      <p:ext uri="{BB962C8B-B14F-4D97-AF65-F5344CB8AC3E}">
        <p14:creationId xmlns:p14="http://schemas.microsoft.com/office/powerpoint/2010/main" val="899149733"/>
      </p:ext>
    </p:extLst>
  </p:cSld>
  <p:clrMapOvr>
    <a:masterClrMapping/>
  </p:clrMapOvr>
  <p:transition spd="med" advClick="0" advTm="1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6569A169-3F3C-4D08-8394-00713D34095A}" type="slidenum">
              <a:rPr lang="en-US" altLang="en-US"/>
              <a:pPr>
                <a:defRPr/>
              </a:pPr>
              <a:t>‹#›</a:t>
            </a:fld>
            <a:endParaRPr lang="en-US" altLang="en-US"/>
          </a:p>
        </p:txBody>
      </p:sp>
    </p:spTree>
    <p:extLst>
      <p:ext uri="{BB962C8B-B14F-4D97-AF65-F5344CB8AC3E}">
        <p14:creationId xmlns:p14="http://schemas.microsoft.com/office/powerpoint/2010/main" val="3781227048"/>
      </p:ext>
    </p:extLst>
  </p:cSld>
  <p:clrMapOvr>
    <a:masterClrMapping/>
  </p:clrMapOvr>
  <p:transition spd="med"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9C0A2C3A-3F2B-4977-A20D-9F6D71308757}" type="slidenum">
              <a:rPr lang="en-US" altLang="en-US"/>
              <a:pPr>
                <a:defRPr/>
              </a:pPr>
              <a:t>‹#›</a:t>
            </a:fld>
            <a:endParaRPr lang="en-US" altLang="en-US"/>
          </a:p>
        </p:txBody>
      </p:sp>
    </p:spTree>
    <p:extLst>
      <p:ext uri="{BB962C8B-B14F-4D97-AF65-F5344CB8AC3E}">
        <p14:creationId xmlns:p14="http://schemas.microsoft.com/office/powerpoint/2010/main" val="169873815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1"/>
          <p:cNvSpPr>
            <a:spLocks noGrp="1" noChangeArrowheads="1"/>
          </p:cNvSpPr>
          <p:nvPr>
            <p:ph type="sldNum" sz="quarter" idx="12"/>
          </p:nvPr>
        </p:nvSpPr>
        <p:spPr>
          <a:ln/>
        </p:spPr>
        <p:txBody>
          <a:bodyPr/>
          <a:lstStyle>
            <a:lvl1pPr>
              <a:defRPr/>
            </a:lvl1pPr>
          </a:lstStyle>
          <a:p>
            <a:pPr>
              <a:defRPr/>
            </a:pPr>
            <a:fld id="{B9DC41C3-5F84-4602-9EC7-A0EBDCC8B0A0}" type="slidenum">
              <a:rPr lang="en-US" altLang="en-US"/>
              <a:pPr>
                <a:defRPr/>
              </a:pPr>
              <a:t>‹#›</a:t>
            </a:fld>
            <a:endParaRPr lang="en-US" altLang="en-US"/>
          </a:p>
        </p:txBody>
      </p:sp>
    </p:spTree>
    <p:extLst>
      <p:ext uri="{BB962C8B-B14F-4D97-AF65-F5344CB8AC3E}">
        <p14:creationId xmlns:p14="http://schemas.microsoft.com/office/powerpoint/2010/main" val="3176371342"/>
      </p:ext>
    </p:extLst>
  </p:cSld>
  <p:clrMapOvr>
    <a:masterClrMapping/>
  </p:clrMapOvr>
  <p:transition spd="med" advClick="0" advTm="1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B73EE6DE-FBEE-4575-807B-778245C17431}" type="slidenum">
              <a:rPr lang="en-US" altLang="en-US"/>
              <a:pPr>
                <a:defRPr/>
              </a:pPr>
              <a:t>‹#›</a:t>
            </a:fld>
            <a:endParaRPr lang="en-US" altLang="en-US"/>
          </a:p>
        </p:txBody>
      </p:sp>
    </p:spTree>
    <p:extLst>
      <p:ext uri="{BB962C8B-B14F-4D97-AF65-F5344CB8AC3E}">
        <p14:creationId xmlns:p14="http://schemas.microsoft.com/office/powerpoint/2010/main" val="2902794048"/>
      </p:ext>
    </p:extLst>
  </p:cSld>
  <p:clrMapOvr>
    <a:masterClrMapping/>
  </p:clrMapOvr>
  <p:transition spd="med" advClick="0" advTm="1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1"/>
          <p:cNvSpPr>
            <a:spLocks noGrp="1" noChangeArrowheads="1"/>
          </p:cNvSpPr>
          <p:nvPr>
            <p:ph type="sldNum" sz="quarter" idx="12"/>
          </p:nvPr>
        </p:nvSpPr>
        <p:spPr>
          <a:ln/>
        </p:spPr>
        <p:txBody>
          <a:bodyPr/>
          <a:lstStyle>
            <a:lvl1pPr>
              <a:defRPr/>
            </a:lvl1pPr>
          </a:lstStyle>
          <a:p>
            <a:pPr>
              <a:defRPr/>
            </a:pPr>
            <a:fld id="{ACA945F7-46AB-4A56-B10E-E5D62FF88E06}" type="slidenum">
              <a:rPr lang="en-US" altLang="en-US"/>
              <a:pPr>
                <a:defRPr/>
              </a:pPr>
              <a:t>‹#›</a:t>
            </a:fld>
            <a:endParaRPr lang="en-US" altLang="en-US"/>
          </a:p>
        </p:txBody>
      </p:sp>
    </p:spTree>
    <p:extLst>
      <p:ext uri="{BB962C8B-B14F-4D97-AF65-F5344CB8AC3E}">
        <p14:creationId xmlns:p14="http://schemas.microsoft.com/office/powerpoint/2010/main" val="3343353521"/>
      </p:ext>
    </p:extLst>
  </p:cSld>
  <p:clrMapOvr>
    <a:masterClrMapping/>
  </p:clrMapOvr>
  <p:transition spd="med" advClick="0" advTm="100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p:cNvGrpSpPr>
            <a:grpSpLocks/>
          </p:cNvGrpSpPr>
          <p:nvPr/>
        </p:nvGrpSpPr>
        <p:grpSpPr bwMode="auto">
          <a:xfrm>
            <a:off x="-7938" y="-7938"/>
            <a:ext cx="9169401" cy="6873876"/>
            <a:chOff x="-8466" y="-8468"/>
            <a:chExt cx="9169804" cy="6874935"/>
          </a:xfrm>
        </p:grpSpPr>
        <p:cxnSp>
          <p:nvCxnSpPr>
            <p:cNvPr id="5" name="Straight Connector 4"/>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7"/>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3"/>
          <p:cNvSpPr>
            <a:spLocks noGrp="1"/>
          </p:cNvSpPr>
          <p:nvPr>
            <p:ph type="dt" sz="half" idx="10"/>
          </p:nvPr>
        </p:nvSpPr>
        <p:spPr/>
        <p:txBody>
          <a:bodyPr/>
          <a:lstStyle>
            <a:lvl1pPr>
              <a:defRPr/>
            </a:lvl1pPr>
          </a:lstStyle>
          <a:p>
            <a:pPr>
              <a:defRPr/>
            </a:pPr>
            <a:endParaRPr lang="en-US" altLang="en-US"/>
          </a:p>
        </p:txBody>
      </p:sp>
      <p:sp>
        <p:nvSpPr>
          <p:cNvPr id="16" name="Footer Placeholder 4"/>
          <p:cNvSpPr>
            <a:spLocks noGrp="1"/>
          </p:cNvSpPr>
          <p:nvPr>
            <p:ph type="ftr" sz="quarter" idx="11"/>
          </p:nvPr>
        </p:nvSpPr>
        <p:spPr/>
        <p:txBody>
          <a:bodyPr/>
          <a:lstStyle>
            <a:lvl1pPr>
              <a:defRPr/>
            </a:lvl1pPr>
          </a:lstStyle>
          <a:p>
            <a:pPr>
              <a:defRPr/>
            </a:pPr>
            <a:endParaRPr lang="en-US" altLang="en-US"/>
          </a:p>
        </p:txBody>
      </p:sp>
      <p:sp>
        <p:nvSpPr>
          <p:cNvPr id="17" name="Slide Number Placeholder 5"/>
          <p:cNvSpPr>
            <a:spLocks noGrp="1"/>
          </p:cNvSpPr>
          <p:nvPr>
            <p:ph type="sldNum" sz="quarter" idx="12"/>
          </p:nvPr>
        </p:nvSpPr>
        <p:spPr/>
        <p:txBody>
          <a:bodyPr/>
          <a:lstStyle>
            <a:lvl1pPr>
              <a:defRPr/>
            </a:lvl1pPr>
          </a:lstStyle>
          <a:p>
            <a:pPr>
              <a:defRPr/>
            </a:pPr>
            <a:fld id="{2B599492-8788-414A-BFB6-0B628DA7A694}" type="slidenum">
              <a:rPr lang="en-US" altLang="en-US"/>
              <a:pPr>
                <a:defRPr/>
              </a:pPr>
              <a:t>‹#›</a:t>
            </a:fld>
            <a:endParaRPr lang="en-US" altLang="en-US"/>
          </a:p>
        </p:txBody>
      </p:sp>
    </p:spTree>
    <p:extLst>
      <p:ext uri="{BB962C8B-B14F-4D97-AF65-F5344CB8AC3E}">
        <p14:creationId xmlns:p14="http://schemas.microsoft.com/office/powerpoint/2010/main" val="3234243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121A1E6-E87B-4540-8A0F-B046664B2F30}" type="slidenum">
              <a:rPr lang="en-US" altLang="en-US"/>
              <a:pPr>
                <a:defRPr/>
              </a:pPr>
              <a:t>‹#›</a:t>
            </a:fld>
            <a:endParaRPr lang="en-US" altLang="en-US"/>
          </a:p>
        </p:txBody>
      </p:sp>
    </p:spTree>
    <p:extLst>
      <p:ext uri="{BB962C8B-B14F-4D97-AF65-F5344CB8AC3E}">
        <p14:creationId xmlns:p14="http://schemas.microsoft.com/office/powerpoint/2010/main" val="3288034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4DB8481E-95FD-4728-A301-4A0242CDB3BB}" type="slidenum">
              <a:rPr lang="en-US" altLang="en-US"/>
              <a:pPr>
                <a:defRPr/>
              </a:pPr>
              <a:t>‹#›</a:t>
            </a:fld>
            <a:endParaRPr lang="en-US" altLang="en-US"/>
          </a:p>
        </p:txBody>
      </p:sp>
    </p:spTree>
    <p:extLst>
      <p:ext uri="{BB962C8B-B14F-4D97-AF65-F5344CB8AC3E}">
        <p14:creationId xmlns:p14="http://schemas.microsoft.com/office/powerpoint/2010/main" val="3173171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3A017D11-E65B-42CC-ADAD-0B61EC422977}" type="slidenum">
              <a:rPr lang="en-US" altLang="en-US"/>
              <a:pPr>
                <a:defRPr/>
              </a:pPr>
              <a:t>‹#›</a:t>
            </a:fld>
            <a:endParaRPr lang="en-US" altLang="en-US"/>
          </a:p>
        </p:txBody>
      </p:sp>
    </p:spTree>
    <p:extLst>
      <p:ext uri="{BB962C8B-B14F-4D97-AF65-F5344CB8AC3E}">
        <p14:creationId xmlns:p14="http://schemas.microsoft.com/office/powerpoint/2010/main" val="4073481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5CF0C962-4FA0-47BF-9F62-52EBF4F3E18E}" type="slidenum">
              <a:rPr lang="en-US" altLang="en-US"/>
              <a:pPr>
                <a:defRPr/>
              </a:pPr>
              <a:t>‹#›</a:t>
            </a:fld>
            <a:endParaRPr lang="en-US" altLang="en-US"/>
          </a:p>
        </p:txBody>
      </p:sp>
    </p:spTree>
    <p:extLst>
      <p:ext uri="{BB962C8B-B14F-4D97-AF65-F5344CB8AC3E}">
        <p14:creationId xmlns:p14="http://schemas.microsoft.com/office/powerpoint/2010/main" val="3847630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7145B0A3-867A-483B-9F34-FDDFB1F7E8D7}" type="slidenum">
              <a:rPr lang="en-US" altLang="en-US"/>
              <a:pPr>
                <a:defRPr/>
              </a:pPr>
              <a:t>‹#›</a:t>
            </a:fld>
            <a:endParaRPr lang="en-US" altLang="en-US"/>
          </a:p>
        </p:txBody>
      </p:sp>
    </p:spTree>
    <p:extLst>
      <p:ext uri="{BB962C8B-B14F-4D97-AF65-F5344CB8AC3E}">
        <p14:creationId xmlns:p14="http://schemas.microsoft.com/office/powerpoint/2010/main" val="1235497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ltLang="en-US"/>
          </a:p>
        </p:txBody>
      </p:sp>
      <p:sp>
        <p:nvSpPr>
          <p:cNvPr id="4" name="Slide Number Placeholder 5"/>
          <p:cNvSpPr>
            <a:spLocks noGrp="1"/>
          </p:cNvSpPr>
          <p:nvPr>
            <p:ph type="sldNum" sz="quarter" idx="12"/>
          </p:nvPr>
        </p:nvSpPr>
        <p:spPr/>
        <p:txBody>
          <a:bodyPr/>
          <a:lstStyle>
            <a:lvl1pPr>
              <a:defRPr/>
            </a:lvl1pPr>
          </a:lstStyle>
          <a:p>
            <a:pPr>
              <a:defRPr/>
            </a:pPr>
            <a:fld id="{BDB2D30D-FE5D-4C05-A7B3-E9903E25A72B}" type="slidenum">
              <a:rPr lang="en-US" altLang="en-US"/>
              <a:pPr>
                <a:defRPr/>
              </a:pPr>
              <a:t>‹#›</a:t>
            </a:fld>
            <a:endParaRPr lang="en-US" altLang="en-US"/>
          </a:p>
        </p:txBody>
      </p:sp>
    </p:spTree>
    <p:extLst>
      <p:ext uri="{BB962C8B-B14F-4D97-AF65-F5344CB8AC3E}">
        <p14:creationId xmlns:p14="http://schemas.microsoft.com/office/powerpoint/2010/main" val="388877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6B8413EC-003A-4E24-B77E-CFB48A716061}" type="slidenum">
              <a:rPr lang="en-US" altLang="en-US"/>
              <a:pPr>
                <a:defRPr/>
              </a:pPr>
              <a:t>‹#›</a:t>
            </a:fld>
            <a:endParaRPr lang="en-US" altLang="en-US"/>
          </a:p>
        </p:txBody>
      </p:sp>
    </p:spTree>
    <p:extLst>
      <p:ext uri="{BB962C8B-B14F-4D97-AF65-F5344CB8AC3E}">
        <p14:creationId xmlns:p14="http://schemas.microsoft.com/office/powerpoint/2010/main" val="367420498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BDA30572-F71C-4B69-9F3D-28BB9CE37186}" type="slidenum">
              <a:rPr lang="en-US" altLang="en-US"/>
              <a:pPr>
                <a:defRPr/>
              </a:pPr>
              <a:t>‹#›</a:t>
            </a:fld>
            <a:endParaRPr lang="en-US" altLang="en-US"/>
          </a:p>
        </p:txBody>
      </p:sp>
    </p:spTree>
    <p:extLst>
      <p:ext uri="{BB962C8B-B14F-4D97-AF65-F5344CB8AC3E}">
        <p14:creationId xmlns:p14="http://schemas.microsoft.com/office/powerpoint/2010/main" val="3105059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E489D4F7-1737-47DE-B8E0-C222A92F9E73}" type="slidenum">
              <a:rPr lang="en-US" altLang="en-US"/>
              <a:pPr>
                <a:defRPr/>
              </a:pPr>
              <a:t>‹#›</a:t>
            </a:fld>
            <a:endParaRPr lang="en-US" altLang="en-US"/>
          </a:p>
        </p:txBody>
      </p:sp>
    </p:spTree>
    <p:extLst>
      <p:ext uri="{BB962C8B-B14F-4D97-AF65-F5344CB8AC3E}">
        <p14:creationId xmlns:p14="http://schemas.microsoft.com/office/powerpoint/2010/main" val="35340330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A23D612A-8E98-4080-BD4D-C2A7B04DA531}" type="slidenum">
              <a:rPr lang="en-US" altLang="en-US"/>
              <a:pPr>
                <a:defRPr/>
              </a:pPr>
              <a:t>‹#›</a:t>
            </a:fld>
            <a:endParaRPr lang="en-US" altLang="en-US"/>
          </a:p>
        </p:txBody>
      </p:sp>
    </p:spTree>
    <p:extLst>
      <p:ext uri="{BB962C8B-B14F-4D97-AF65-F5344CB8AC3E}">
        <p14:creationId xmlns:p14="http://schemas.microsoft.com/office/powerpoint/2010/main" val="4123037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ltLang="en-US"/>
          </a:p>
        </p:txBody>
      </p:sp>
      <p:sp>
        <p:nvSpPr>
          <p:cNvPr id="8" name="Footer Placeholder 4"/>
          <p:cNvSpPr>
            <a:spLocks noGrp="1"/>
          </p:cNvSpPr>
          <p:nvPr>
            <p:ph type="ftr" sz="quarter" idx="15"/>
          </p:nvPr>
        </p:nvSpPr>
        <p:spPr/>
        <p:txBody>
          <a:bodyPr/>
          <a:lstStyle>
            <a:lvl1pPr>
              <a:defRPr/>
            </a:lvl1pPr>
          </a:lstStyle>
          <a:p>
            <a:pPr>
              <a:defRPr/>
            </a:pPr>
            <a:endParaRPr lang="en-US" altLang="en-US"/>
          </a:p>
        </p:txBody>
      </p:sp>
      <p:sp>
        <p:nvSpPr>
          <p:cNvPr id="9" name="Slide Number Placeholder 5"/>
          <p:cNvSpPr>
            <a:spLocks noGrp="1"/>
          </p:cNvSpPr>
          <p:nvPr>
            <p:ph type="sldNum" sz="quarter" idx="16"/>
          </p:nvPr>
        </p:nvSpPr>
        <p:spPr/>
        <p:txBody>
          <a:bodyPr/>
          <a:lstStyle>
            <a:lvl1pPr>
              <a:defRPr/>
            </a:lvl1pPr>
          </a:lstStyle>
          <a:p>
            <a:pPr>
              <a:defRPr/>
            </a:pPr>
            <a:fld id="{FB62E1A8-0375-4507-AEA3-7A75B0E8CFA0}" type="slidenum">
              <a:rPr lang="en-US" altLang="en-US"/>
              <a:pPr>
                <a:defRPr/>
              </a:pPr>
              <a:t>‹#›</a:t>
            </a:fld>
            <a:endParaRPr lang="en-US" altLang="en-US"/>
          </a:p>
        </p:txBody>
      </p:sp>
    </p:spTree>
    <p:extLst>
      <p:ext uri="{BB962C8B-B14F-4D97-AF65-F5344CB8AC3E}">
        <p14:creationId xmlns:p14="http://schemas.microsoft.com/office/powerpoint/2010/main" val="451983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4BCE3FD-7E32-490E-88CC-D45A197C234D}" type="slidenum">
              <a:rPr lang="en-US" altLang="en-US"/>
              <a:pPr>
                <a:defRPr/>
              </a:pPr>
              <a:t>‹#›</a:t>
            </a:fld>
            <a:endParaRPr lang="en-US" altLang="en-US"/>
          </a:p>
        </p:txBody>
      </p:sp>
    </p:spTree>
    <p:extLst>
      <p:ext uri="{BB962C8B-B14F-4D97-AF65-F5344CB8AC3E}">
        <p14:creationId xmlns:p14="http://schemas.microsoft.com/office/powerpoint/2010/main" val="638558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6" name="TextBox 5"/>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defRPr/>
            </a:pPr>
            <a:r>
              <a:rPr lang="en-US" altLang="en-US" sz="8000" smtClean="0">
                <a:solidFill>
                  <a:srgbClr val="C0E474"/>
                </a:solidFill>
                <a:latin typeface="Arial" panose="020B0604020202020204" pitchFamily="34" charset="0"/>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4"/>
          </p:nvPr>
        </p:nvSpPr>
        <p:spPr/>
        <p:txBody>
          <a:bodyPr/>
          <a:lstStyle>
            <a:lvl1pPr>
              <a:defRPr/>
            </a:lvl1pPr>
          </a:lstStyle>
          <a:p>
            <a:pPr>
              <a:defRPr/>
            </a:pPr>
            <a:endParaRPr lang="en-US" altLang="en-US"/>
          </a:p>
        </p:txBody>
      </p:sp>
      <p:sp>
        <p:nvSpPr>
          <p:cNvPr id="8" name="Footer Placeholder 4"/>
          <p:cNvSpPr>
            <a:spLocks noGrp="1"/>
          </p:cNvSpPr>
          <p:nvPr>
            <p:ph type="ftr" sz="quarter" idx="15"/>
          </p:nvPr>
        </p:nvSpPr>
        <p:spPr/>
        <p:txBody>
          <a:bodyPr/>
          <a:lstStyle>
            <a:lvl1pPr>
              <a:defRPr/>
            </a:lvl1pPr>
          </a:lstStyle>
          <a:p>
            <a:pPr>
              <a:defRPr/>
            </a:pPr>
            <a:endParaRPr lang="en-US" altLang="en-US"/>
          </a:p>
        </p:txBody>
      </p:sp>
      <p:sp>
        <p:nvSpPr>
          <p:cNvPr id="9" name="Slide Number Placeholder 5"/>
          <p:cNvSpPr>
            <a:spLocks noGrp="1"/>
          </p:cNvSpPr>
          <p:nvPr>
            <p:ph type="sldNum" sz="quarter" idx="16"/>
          </p:nvPr>
        </p:nvSpPr>
        <p:spPr/>
        <p:txBody>
          <a:bodyPr/>
          <a:lstStyle>
            <a:lvl1pPr>
              <a:defRPr/>
            </a:lvl1pPr>
          </a:lstStyle>
          <a:p>
            <a:pPr>
              <a:defRPr/>
            </a:pPr>
            <a:fld id="{3C60FC9B-EC45-4BCB-BF00-CC7ABBEC941D}" type="slidenum">
              <a:rPr lang="en-US" altLang="en-US"/>
              <a:pPr>
                <a:defRPr/>
              </a:pPr>
              <a:t>‹#›</a:t>
            </a:fld>
            <a:endParaRPr lang="en-US" altLang="en-US"/>
          </a:p>
        </p:txBody>
      </p:sp>
    </p:spTree>
    <p:extLst>
      <p:ext uri="{BB962C8B-B14F-4D97-AF65-F5344CB8AC3E}">
        <p14:creationId xmlns:p14="http://schemas.microsoft.com/office/powerpoint/2010/main" val="2127686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Date Placeholder 3"/>
          <p:cNvSpPr>
            <a:spLocks noGrp="1"/>
          </p:cNvSpPr>
          <p:nvPr>
            <p:ph type="dt" sz="half" idx="14"/>
          </p:nvPr>
        </p:nvSpPr>
        <p:spPr/>
        <p:txBody>
          <a:bodyPr/>
          <a:lstStyle>
            <a:lvl1pPr>
              <a:defRPr/>
            </a:lvl1pPr>
          </a:lstStyle>
          <a:p>
            <a:pPr>
              <a:defRPr/>
            </a:pPr>
            <a:endParaRPr lang="en-US" altLang="en-US"/>
          </a:p>
        </p:txBody>
      </p:sp>
      <p:sp>
        <p:nvSpPr>
          <p:cNvPr id="6" name="Footer Placeholder 4"/>
          <p:cNvSpPr>
            <a:spLocks noGrp="1"/>
          </p:cNvSpPr>
          <p:nvPr>
            <p:ph type="ftr" sz="quarter" idx="15"/>
          </p:nvPr>
        </p:nvSpPr>
        <p:spPr/>
        <p:txBody>
          <a:bodyPr/>
          <a:lstStyle>
            <a:lvl1pPr>
              <a:defRPr/>
            </a:lvl1pPr>
          </a:lstStyle>
          <a:p>
            <a:pPr>
              <a:defRPr/>
            </a:pPr>
            <a:endParaRPr lang="en-US" altLang="en-US"/>
          </a:p>
        </p:txBody>
      </p:sp>
      <p:sp>
        <p:nvSpPr>
          <p:cNvPr id="7" name="Slide Number Placeholder 5"/>
          <p:cNvSpPr>
            <a:spLocks noGrp="1"/>
          </p:cNvSpPr>
          <p:nvPr>
            <p:ph type="sldNum" sz="quarter" idx="16"/>
          </p:nvPr>
        </p:nvSpPr>
        <p:spPr/>
        <p:txBody>
          <a:bodyPr/>
          <a:lstStyle>
            <a:lvl1pPr>
              <a:defRPr/>
            </a:lvl1pPr>
          </a:lstStyle>
          <a:p>
            <a:pPr>
              <a:defRPr/>
            </a:pPr>
            <a:fld id="{72C1003B-3094-40ED-AD14-72B1DFB3295C}" type="slidenum">
              <a:rPr lang="en-US" altLang="en-US"/>
              <a:pPr>
                <a:defRPr/>
              </a:pPr>
              <a:t>‹#›</a:t>
            </a:fld>
            <a:endParaRPr lang="en-US" altLang="en-US"/>
          </a:p>
        </p:txBody>
      </p:sp>
    </p:spTree>
    <p:extLst>
      <p:ext uri="{BB962C8B-B14F-4D97-AF65-F5344CB8AC3E}">
        <p14:creationId xmlns:p14="http://schemas.microsoft.com/office/powerpoint/2010/main" val="2817772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BBF55D57-A438-43C4-9DEC-417FDD3245E6}" type="slidenum">
              <a:rPr lang="en-US" altLang="en-US"/>
              <a:pPr>
                <a:defRPr/>
              </a:pPr>
              <a:t>‹#›</a:t>
            </a:fld>
            <a:endParaRPr lang="en-US" altLang="en-US"/>
          </a:p>
        </p:txBody>
      </p:sp>
    </p:spTree>
    <p:extLst>
      <p:ext uri="{BB962C8B-B14F-4D97-AF65-F5344CB8AC3E}">
        <p14:creationId xmlns:p14="http://schemas.microsoft.com/office/powerpoint/2010/main" val="2450146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6BFF3C1A-5BD0-433F-A74D-9E0875C35382}" type="slidenum">
              <a:rPr lang="en-US" altLang="en-US"/>
              <a:pPr>
                <a:defRPr/>
              </a:pPr>
              <a:t>‹#›</a:t>
            </a:fld>
            <a:endParaRPr lang="en-US" altLang="en-US"/>
          </a:p>
        </p:txBody>
      </p:sp>
    </p:spTree>
    <p:extLst>
      <p:ext uri="{BB962C8B-B14F-4D97-AF65-F5344CB8AC3E}">
        <p14:creationId xmlns:p14="http://schemas.microsoft.com/office/powerpoint/2010/main" val="179479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14C14BCD-C6CE-4105-84C0-E83C4D4E0EB7}" type="slidenum">
              <a:rPr lang="en-US" altLang="en-US"/>
              <a:pPr>
                <a:defRPr/>
              </a:pPr>
              <a:t>‹#›</a:t>
            </a:fld>
            <a:endParaRPr lang="en-US" altLang="en-US"/>
          </a:p>
        </p:txBody>
      </p:sp>
    </p:spTree>
    <p:extLst>
      <p:ext uri="{BB962C8B-B14F-4D97-AF65-F5344CB8AC3E}">
        <p14:creationId xmlns:p14="http://schemas.microsoft.com/office/powerpoint/2010/main" val="36136539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6F87183D-DA0B-4198-AC3C-66BED607C5EA}" type="slidenum">
              <a:rPr lang="en-US" altLang="en-US"/>
              <a:pPr>
                <a:defRPr/>
              </a:pPr>
              <a:t>‹#›</a:t>
            </a:fld>
            <a:endParaRPr lang="en-US" altLang="en-US"/>
          </a:p>
        </p:txBody>
      </p:sp>
    </p:spTree>
    <p:extLst>
      <p:ext uri="{BB962C8B-B14F-4D97-AF65-F5344CB8AC3E}">
        <p14:creationId xmlns:p14="http://schemas.microsoft.com/office/powerpoint/2010/main" val="52334808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39F0D9C9-762F-414F-9928-3D851FD478FB}" type="slidenum">
              <a:rPr lang="en-US" altLang="en-US"/>
              <a:pPr>
                <a:defRPr/>
              </a:pPr>
              <a:t>‹#›</a:t>
            </a:fld>
            <a:endParaRPr lang="en-US" altLang="en-US"/>
          </a:p>
        </p:txBody>
      </p:sp>
    </p:spTree>
    <p:extLst>
      <p:ext uri="{BB962C8B-B14F-4D97-AF65-F5344CB8AC3E}">
        <p14:creationId xmlns:p14="http://schemas.microsoft.com/office/powerpoint/2010/main" val="161921496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B0EFFB22-7396-4351-B614-ED28DA404493}" type="slidenum">
              <a:rPr lang="en-US" altLang="en-US"/>
              <a:pPr>
                <a:defRPr/>
              </a:pPr>
              <a:t>‹#›</a:t>
            </a:fld>
            <a:endParaRPr lang="en-US" altLang="en-US"/>
          </a:p>
        </p:txBody>
      </p:sp>
    </p:spTree>
    <p:extLst>
      <p:ext uri="{BB962C8B-B14F-4D97-AF65-F5344CB8AC3E}">
        <p14:creationId xmlns:p14="http://schemas.microsoft.com/office/powerpoint/2010/main" val="63262931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6"/>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586CE637-0FFC-4F90-9ADA-68245EF3A245}" type="slidenum">
              <a:rPr lang="en-US" altLang="en-US"/>
              <a:pPr>
                <a:defRPr/>
              </a:pPr>
              <a:t>‹#›</a:t>
            </a:fld>
            <a:endParaRPr lang="en-US" altLang="en-US"/>
          </a:p>
        </p:txBody>
      </p:sp>
    </p:spTree>
    <p:extLst>
      <p:ext uri="{BB962C8B-B14F-4D97-AF65-F5344CB8AC3E}">
        <p14:creationId xmlns:p14="http://schemas.microsoft.com/office/powerpoint/2010/main" val="275902406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6"/>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631D3138-8F8B-44E1-B26F-E63968492249}" type="slidenum">
              <a:rPr lang="en-US" altLang="en-US"/>
              <a:pPr>
                <a:defRPr/>
              </a:pPr>
              <a:t>‹#›</a:t>
            </a:fld>
            <a:endParaRPr lang="en-US" altLang="en-US"/>
          </a:p>
        </p:txBody>
      </p:sp>
    </p:spTree>
    <p:extLst>
      <p:ext uri="{BB962C8B-B14F-4D97-AF65-F5344CB8AC3E}">
        <p14:creationId xmlns:p14="http://schemas.microsoft.com/office/powerpoint/2010/main" val="270253877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512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B044D294-07B4-4E85-91AD-A60F08FF98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spd="med"/>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071563" y="304800"/>
            <a:ext cx="7615237" cy="1106488"/>
            <a:chOff x="675" y="192"/>
            <a:chExt cx="4797" cy="697"/>
          </a:xfrm>
        </p:grpSpPr>
        <p:sp>
          <p:nvSpPr>
            <p:cNvPr id="2056"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2057"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2058"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2059"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sp>
          <p:nvSpPr>
            <p:cNvPr id="2060"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Black" panose="020B0A04020102020204" pitchFamily="34" charset="0"/>
                </a:defRPr>
              </a:lvl1pPr>
              <a:lvl2pPr marL="742950" indent="-285750">
                <a:defRPr>
                  <a:solidFill>
                    <a:schemeClr val="tx1"/>
                  </a:solidFill>
                  <a:latin typeface="Arial Black" panose="020B0A04020102020204" pitchFamily="34" charset="0"/>
                </a:defRPr>
              </a:lvl2pPr>
              <a:lvl3pPr marL="1143000" indent="-228600">
                <a:defRPr>
                  <a:solidFill>
                    <a:schemeClr val="tx1"/>
                  </a:solidFill>
                  <a:latin typeface="Arial Black" panose="020B0A04020102020204" pitchFamily="34" charset="0"/>
                </a:defRPr>
              </a:lvl3pPr>
              <a:lvl4pPr marL="1600200" indent="-228600">
                <a:defRPr>
                  <a:solidFill>
                    <a:schemeClr val="tx1"/>
                  </a:solidFill>
                  <a:latin typeface="Arial Black" panose="020B0A04020102020204" pitchFamily="34" charset="0"/>
                </a:defRPr>
              </a:lvl4pPr>
              <a:lvl5pPr marL="2057400" indent="-228600">
                <a:defRPr>
                  <a:solidFill>
                    <a:schemeClr val="tx1"/>
                  </a:solidFill>
                  <a:latin typeface="Arial Black" panose="020B0A04020102020204" pitchFamily="34" charset="0"/>
                </a:defRPr>
              </a:lvl5pPr>
              <a:lvl6pPr marL="2514600" indent="-228600" eaLnBrk="0" fontAlgn="base" hangingPunct="0">
                <a:spcBef>
                  <a:spcPct val="0"/>
                </a:spcBef>
                <a:spcAft>
                  <a:spcPct val="0"/>
                </a:spcAft>
                <a:defRPr>
                  <a:solidFill>
                    <a:schemeClr val="tx1"/>
                  </a:solidFill>
                  <a:latin typeface="Arial Black" panose="020B0A04020102020204" pitchFamily="34" charset="0"/>
                </a:defRPr>
              </a:lvl6pPr>
              <a:lvl7pPr marL="2971800" indent="-228600" eaLnBrk="0" fontAlgn="base" hangingPunct="0">
                <a:spcBef>
                  <a:spcPct val="0"/>
                </a:spcBef>
                <a:spcAft>
                  <a:spcPct val="0"/>
                </a:spcAft>
                <a:defRPr>
                  <a:solidFill>
                    <a:schemeClr val="tx1"/>
                  </a:solidFill>
                  <a:latin typeface="Arial Black" panose="020B0A04020102020204" pitchFamily="34" charset="0"/>
                </a:defRPr>
              </a:lvl7pPr>
              <a:lvl8pPr marL="3429000" indent="-228600" eaLnBrk="0" fontAlgn="base" hangingPunct="0">
                <a:spcBef>
                  <a:spcPct val="0"/>
                </a:spcBef>
                <a:spcAft>
                  <a:spcPct val="0"/>
                </a:spcAft>
                <a:defRPr>
                  <a:solidFill>
                    <a:schemeClr val="tx1"/>
                  </a:solidFill>
                  <a:latin typeface="Arial Black" panose="020B0A04020102020204" pitchFamily="34" charset="0"/>
                </a:defRPr>
              </a:lvl8pPr>
              <a:lvl9pPr marL="3886200" indent="-228600" eaLnBrk="0" fontAlgn="base" hangingPunct="0">
                <a:spcBef>
                  <a:spcPct val="0"/>
                </a:spcBef>
                <a:spcAft>
                  <a:spcPct val="0"/>
                </a:spcAft>
                <a:defRPr>
                  <a:solidFill>
                    <a:schemeClr val="tx1"/>
                  </a:solidFill>
                  <a:latin typeface="Arial Black" panose="020B0A04020102020204" pitchFamily="34" charset="0"/>
                </a:defRPr>
              </a:lvl9pPr>
            </a:lstStyle>
            <a:p>
              <a:pPr algn="ctr" eaLnBrk="1" hangingPunct="1">
                <a:defRPr/>
              </a:pPr>
              <a:endParaRPr lang="en-US" altLang="en-US" sz="2400" smtClean="0">
                <a:latin typeface="Times New Roman" panose="02020603050405020304" pitchFamily="18" charset="0"/>
              </a:endParaRPr>
            </a:p>
          </p:txBody>
        </p:sp>
      </p:grpSp>
      <p:sp>
        <p:nvSpPr>
          <p:cNvPr id="2051" name="Rectangle 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1865" name="Rectangle 9"/>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a:defRPr/>
            </a:pPr>
            <a:endParaRPr lang="en-US" altLang="en-US"/>
          </a:p>
        </p:txBody>
      </p:sp>
      <p:sp>
        <p:nvSpPr>
          <p:cNvPr id="121866" name="Rectangle 1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a:defRPr/>
            </a:pPr>
            <a:endParaRPr lang="en-US" altLang="en-US"/>
          </a:p>
        </p:txBody>
      </p:sp>
      <p:sp>
        <p:nvSpPr>
          <p:cNvPr id="121867" name="Rectangle 11"/>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a:defRPr/>
            </a:pPr>
            <a:fld id="{6F7F0A90-3568-469A-9FB5-8CE30DB84AFE}" type="slidenum">
              <a:rPr lang="en-US" altLang="en-US"/>
              <a:pPr>
                <a:defRPr/>
              </a:pPr>
              <a:t>‹#›</a:t>
            </a:fld>
            <a:endParaRPr lang="en-US" altLang="en-US"/>
          </a:p>
        </p:txBody>
      </p:sp>
      <p:sp>
        <p:nvSpPr>
          <p:cNvPr id="2055" name="Rectangle 1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856"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spd="med" advClick="0" advTm="1000"/>
  <p:timing>
    <p:tnLst>
      <p:par>
        <p:cTn id="1" dur="indefinite" restart="never" nodeType="tmRoot"/>
      </p:par>
    </p:tnLst>
  </p:timing>
  <p:txStyles>
    <p:titleStyle>
      <a:lvl1pPr algn="l" rtl="0" eaLnBrk="0" fontAlgn="base" hangingPunct="0">
        <a:spcBef>
          <a:spcPct val="0"/>
        </a:spcBef>
        <a:spcAft>
          <a:spcPct val="0"/>
        </a:spcAft>
        <a:defRPr sz="3800" kern="12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accent1"/>
        </a:buClr>
        <a:buFont typeface="Wingdings" panose="05000000000000000000" pitchFamily="2" charset="2"/>
        <a:buChar char="l"/>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7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accent1"/>
        </a:buClr>
        <a:buFont typeface="Wingdings" panose="05000000000000000000" pitchFamily="2" charset="2"/>
        <a:buChar char="l"/>
        <a:defRPr sz="23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1"/>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16"/>
          <p:cNvGrpSpPr>
            <a:grpSpLocks/>
          </p:cNvGrpSpPr>
          <p:nvPr/>
        </p:nvGrpSpPr>
        <p:grpSpPr bwMode="auto">
          <a:xfrm>
            <a:off x="-7938" y="-7938"/>
            <a:ext cx="9169401" cy="6873876"/>
            <a:chOff x="-8467" y="-8468"/>
            <a:chExt cx="9169805" cy="6874935"/>
          </a:xfrm>
        </p:grpSpPr>
        <p:sp>
          <p:nvSpPr>
            <p:cNvPr id="7" name="Freeform 6"/>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100" name="Text Placeholder 2"/>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45250" y="6042025"/>
            <a:ext cx="512763" cy="365125"/>
          </a:xfrm>
          <a:prstGeom prst="rect">
            <a:avLst/>
          </a:prstGeom>
        </p:spPr>
        <p:txBody>
          <a:bodyPr vert="horz" lIns="91440" tIns="45720" rIns="91440" bIns="45720" rtlCol="0" anchor="ctr"/>
          <a:lstStyle>
            <a:lvl1pPr algn="r">
              <a:defRPr sz="900">
                <a:solidFill>
                  <a:schemeClr val="accent1"/>
                </a:solidFill>
              </a:defRPr>
            </a:lvl1pPr>
          </a:lstStyle>
          <a:p>
            <a:pPr>
              <a:defRPr/>
            </a:pPr>
            <a:fld id="{7E1E38CF-E778-47A4-B155-07478062330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58"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59" r:id="rId11"/>
    <p:sldLayoutId id="2147483841" r:id="rId12"/>
    <p:sldLayoutId id="2147483860" r:id="rId13"/>
    <p:sldLayoutId id="2147483842" r:id="rId14"/>
    <p:sldLayoutId id="2147483843" r:id="rId15"/>
    <p:sldLayoutId id="2147483844"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gif"/><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17.gif"/><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WordArt 8"/>
          <p:cNvSpPr>
            <a:spLocks noChangeArrowheads="1" noChangeShapeType="1" noTextEdit="1"/>
          </p:cNvSpPr>
          <p:nvPr/>
        </p:nvSpPr>
        <p:spPr bwMode="auto">
          <a:xfrm>
            <a:off x="1524000" y="2438400"/>
            <a:ext cx="6324600" cy="12842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endParaRPr lang="en-US" sz="3600" kern="10">
              <a:solidFill>
                <a:srgbClr val="9400ED"/>
              </a:solidFill>
              <a:effectLst>
                <a:outerShdw dist="35921" dir="2700000" algn="ctr" rotWithShape="0">
                  <a:srgbClr val="C0C0C0">
                    <a:alpha val="79999"/>
                  </a:srgbClr>
                </a:outerShdw>
              </a:effectLst>
              <a:latin typeface=".VnTimeH" panose="020B7200000000000000" pitchFamily="34" charset="0"/>
            </a:endParaRPr>
          </a:p>
        </p:txBody>
      </p:sp>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3050" y="-160338"/>
            <a:ext cx="2070100" cy="198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62200" y="228600"/>
            <a:ext cx="4652530" cy="646331"/>
          </a:xfrm>
          <a:prstGeom prst="rect">
            <a:avLst/>
          </a:prstGeom>
          <a:noFill/>
        </p:spPr>
        <p:txBody>
          <a:bodyPr>
            <a:spAutoFit/>
          </a:bodyPr>
          <a:lstStyle/>
          <a:p>
            <a:pPr algn="ctr">
              <a:defRPr/>
            </a:pP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UBND QUẬN LONG BIÊN</a:t>
            </a:r>
          </a:p>
          <a:p>
            <a:pPr algn="ctr">
              <a:defRPr/>
            </a:pPr>
            <a:r>
              <a:rPr lang="en-US"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TRƯỜNG MN HOA THỦY TIÊN</a:t>
            </a:r>
          </a:p>
        </p:txBody>
      </p:sp>
      <p:sp>
        <p:nvSpPr>
          <p:cNvPr id="21509" name="TextBox 3"/>
          <p:cNvSpPr txBox="1">
            <a:spLocks noChangeArrowheads="1"/>
          </p:cNvSpPr>
          <p:nvPr/>
        </p:nvSpPr>
        <p:spPr bwMode="auto">
          <a:xfrm>
            <a:off x="1797050" y="2286000"/>
            <a:ext cx="65087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200">
                <a:solidFill>
                  <a:srgbClr val="0070C0"/>
                </a:solidFill>
                <a:latin typeface="Algerian" panose="04020705040A02060702" pitchFamily="82" charset="0"/>
              </a:rPr>
              <a:t>GIÁO ÁN LÀM QUEN VĂN HỌC</a:t>
            </a:r>
          </a:p>
          <a:p>
            <a:pPr>
              <a:spcBef>
                <a:spcPct val="0"/>
              </a:spcBef>
              <a:buClrTx/>
              <a:buSzTx/>
              <a:buFontTx/>
              <a:buNone/>
            </a:pPr>
            <a:r>
              <a:rPr lang="en-US" altLang="en-US" sz="3200">
                <a:solidFill>
                  <a:srgbClr val="0070C0"/>
                </a:solidFill>
                <a:latin typeface="Algerian" panose="04020705040A02060702" pitchFamily="82" charset="0"/>
              </a:rPr>
              <a:t>TRUYỆN thƠ: CHÁU CHÀO ÔNG Ạ</a:t>
            </a:r>
          </a:p>
        </p:txBody>
      </p:sp>
      <p:sp>
        <p:nvSpPr>
          <p:cNvPr id="21510" name="TextBox 8"/>
          <p:cNvSpPr txBox="1">
            <a:spLocks noChangeArrowheads="1"/>
          </p:cNvSpPr>
          <p:nvPr/>
        </p:nvSpPr>
        <p:spPr bwMode="auto">
          <a:xfrm>
            <a:off x="2590800" y="4343400"/>
            <a:ext cx="525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Chủ điểm: Mẹ và những người thân của bé</a:t>
            </a:r>
          </a:p>
          <a:p>
            <a:pPr>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Lứa tuổi : 24- 36 tháng</a:t>
            </a:r>
          </a:p>
          <a:p>
            <a:pPr>
              <a:spcBef>
                <a:spcPct val="0"/>
              </a:spcBef>
              <a:buClrTx/>
              <a:buSzTx/>
              <a:buFontTx/>
              <a:buNone/>
            </a:pPr>
            <a:r>
              <a:rPr lang="en-US" altLang="en-US" sz="2000">
                <a:solidFill>
                  <a:schemeClr val="tx1"/>
                </a:solidFill>
                <a:latin typeface="Times New Roman" panose="02020603050405020304" pitchFamily="18" charset="0"/>
                <a:cs typeface="Times New Roman" panose="02020603050405020304" pitchFamily="18" charset="0"/>
              </a:rPr>
              <a:t>Giáo viên: Đinh Thúy Hoa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17416"/>
                                        </p:tgtEl>
                                        <p:attrNameLst>
                                          <p:attrName>style.visibility</p:attrName>
                                        </p:attrNameLst>
                                      </p:cBhvr>
                                      <p:to>
                                        <p:strVal val="visible"/>
                                      </p:to>
                                    </p:set>
                                    <p:animEffect transition="in" filter="fade">
                                      <p:cBhvr>
                                        <p:cTn id="7" dur="770" decel="100000"/>
                                        <p:tgtEl>
                                          <p:spTgt spid="17416"/>
                                        </p:tgtEl>
                                      </p:cBhvr>
                                    </p:animEffect>
                                    <p:animScale>
                                      <p:cBhvr>
                                        <p:cTn id="8" dur="770" decel="100000"/>
                                        <p:tgtEl>
                                          <p:spTgt spid="17416"/>
                                        </p:tgtEl>
                                      </p:cBhvr>
                                      <p:from x="10000" y="10000"/>
                                      <p:to x="200000" y="450000"/>
                                    </p:animScale>
                                    <p:animScale>
                                      <p:cBhvr>
                                        <p:cTn id="9" dur="1230" accel="100000" fill="hold">
                                          <p:stCondLst>
                                            <p:cond delay="770"/>
                                          </p:stCondLst>
                                        </p:cTn>
                                        <p:tgtEl>
                                          <p:spTgt spid="17416"/>
                                        </p:tgtEl>
                                      </p:cBhvr>
                                      <p:from x="200000" y="450000"/>
                                      <p:to x="100000" y="100000"/>
                                    </p:animScale>
                                    <p:set>
                                      <p:cBhvr>
                                        <p:cTn id="10" dur="770" fill="hold"/>
                                        <p:tgtEl>
                                          <p:spTgt spid="17416"/>
                                        </p:tgtEl>
                                        <p:attrNameLst>
                                          <p:attrName>ppt_x</p:attrName>
                                        </p:attrNameLst>
                                      </p:cBhvr>
                                      <p:to>
                                        <p:strVal val="(0.5)"/>
                                      </p:to>
                                    </p:set>
                                    <p:anim from="(0.5)" to="(#ppt_x)" calcmode="lin" valueType="num">
                                      <p:cBhvr>
                                        <p:cTn id="11" dur="1230" accel="100000" fill="hold">
                                          <p:stCondLst>
                                            <p:cond delay="770"/>
                                          </p:stCondLst>
                                        </p:cTn>
                                        <p:tgtEl>
                                          <p:spTgt spid="17416"/>
                                        </p:tgtEl>
                                        <p:attrNameLst>
                                          <p:attrName>ppt_x</p:attrName>
                                        </p:attrNameLst>
                                      </p:cBhvr>
                                    </p:anim>
                                    <p:set>
                                      <p:cBhvr>
                                        <p:cTn id="12" dur="770" fill="hold"/>
                                        <p:tgtEl>
                                          <p:spTgt spid="17416"/>
                                        </p:tgtEl>
                                        <p:attrNameLst>
                                          <p:attrName>ppt_y</p:attrName>
                                        </p:attrNameLst>
                                      </p:cBhvr>
                                      <p:to>
                                        <p:strVal val="(#ppt_y+0.4)"/>
                                      </p:to>
                                    </p:set>
                                    <p:anim from="(#ppt_y+0.4)" to="(#ppt_y)" calcmode="lin" valueType="num">
                                      <p:cBhvr>
                                        <p:cTn id="13" dur="1230" accel="100000" fill="hold">
                                          <p:stCondLst>
                                            <p:cond delay="770"/>
                                          </p:stCondLst>
                                        </p:cTn>
                                        <p:tgtEl>
                                          <p:spTgt spid="1741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0"/>
            <a:ext cx="9144000" cy="6858000"/>
          </a:xfrm>
          <a:prstGeom prst="rect">
            <a:avLst/>
          </a:prstGeom>
          <a:gradFill rotWithShape="1">
            <a:gsLst>
              <a:gs pos="0">
                <a:schemeClr val="bg1"/>
              </a:gs>
              <a:gs pos="100000">
                <a:schemeClr val="folHlink"/>
              </a:gs>
            </a:gsLst>
            <a:lin ang="189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latin typeface="Arial Black" panose="020B0A04020102020204" pitchFamily="34" charset="0"/>
            </a:endParaRPr>
          </a:p>
        </p:txBody>
      </p:sp>
      <p:sp>
        <p:nvSpPr>
          <p:cNvPr id="124933" name="WordArt 5"/>
          <p:cNvSpPr>
            <a:spLocks noChangeArrowheads="1" noChangeShapeType="1" noTextEdit="1"/>
          </p:cNvSpPr>
          <p:nvPr/>
        </p:nvSpPr>
        <p:spPr bwMode="auto">
          <a:xfrm>
            <a:off x="1562100" y="304800"/>
            <a:ext cx="6019800" cy="1455738"/>
          </a:xfrm>
          <a:prstGeom prst="rect">
            <a:avLst/>
          </a:prstGeom>
        </p:spPr>
        <p:txBody>
          <a:bodyPr wrap="none" fromWordArt="1">
            <a:prstTxWarp prst="textWave1">
              <a:avLst>
                <a:gd name="adj1" fmla="val 13005"/>
                <a:gd name="adj2" fmla="val 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Aristote" panose="020B7200000000000000" pitchFamily="34" charset="0"/>
              </a:rPr>
              <a:t>§µm tho¹i</a:t>
            </a:r>
          </a:p>
        </p:txBody>
      </p:sp>
      <p:sp>
        <p:nvSpPr>
          <p:cNvPr id="6" name="Text Box 33"/>
          <p:cNvSpPr txBox="1">
            <a:spLocks noChangeArrowheads="1"/>
          </p:cNvSpPr>
          <p:nvPr/>
        </p:nvSpPr>
        <p:spPr bwMode="auto">
          <a:xfrm>
            <a:off x="590550" y="2260937"/>
            <a:ext cx="79629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dirty="0">
                <a:solidFill>
                  <a:srgbClr val="9400ED"/>
                </a:solidFill>
                <a:latin typeface=".VnAvant" panose="020B7200000000000000" pitchFamily="34" charset="0"/>
              </a:rPr>
              <a:t>C« </a:t>
            </a:r>
            <a:r>
              <a:rPr lang="en-US" altLang="en-US" sz="2400" dirty="0" err="1">
                <a:solidFill>
                  <a:srgbClr val="9400ED"/>
                </a:solidFill>
                <a:latin typeface=".VnAvant" panose="020B7200000000000000" pitchFamily="34" charset="0"/>
              </a:rPr>
              <a:t>võa</a:t>
            </a:r>
            <a:r>
              <a:rPr lang="en-US" altLang="en-US" sz="2400" dirty="0">
                <a:solidFill>
                  <a:srgbClr val="9400ED"/>
                </a:solidFill>
                <a:latin typeface=".VnAvant" panose="020B7200000000000000" pitchFamily="34" charset="0"/>
              </a:rPr>
              <a:t> ®</a:t>
            </a:r>
            <a:r>
              <a:rPr lang="en-US" altLang="en-US" sz="2400" dirty="0" err="1">
                <a:solidFill>
                  <a:srgbClr val="9400ED"/>
                </a:solidFill>
                <a:latin typeface=".VnAvant" panose="020B7200000000000000" pitchFamily="34" charset="0"/>
              </a:rPr>
              <a:t>äc</a:t>
            </a:r>
            <a:r>
              <a:rPr lang="en-US" altLang="en-US" sz="2400" dirty="0">
                <a:solidFill>
                  <a:srgbClr val="9400ED"/>
                </a:solidFill>
                <a:latin typeface=".VnAvant" panose="020B7200000000000000" pitchFamily="34" charset="0"/>
              </a:rPr>
              <a:t> </a:t>
            </a:r>
            <a:r>
              <a:rPr lang="en-US" altLang="en-US" sz="2400" dirty="0" err="1">
                <a:solidFill>
                  <a:srgbClr val="9400ED"/>
                </a:solidFill>
                <a:latin typeface=".VnAvant" panose="020B7200000000000000" pitchFamily="34" charset="0"/>
              </a:rPr>
              <a:t>cho</a:t>
            </a:r>
            <a:r>
              <a:rPr lang="en-US" altLang="en-US" sz="2400" dirty="0">
                <a:solidFill>
                  <a:srgbClr val="9400ED"/>
                </a:solidFill>
                <a:latin typeface=".VnAvant" panose="020B7200000000000000" pitchFamily="34" charset="0"/>
              </a:rPr>
              <a:t> </a:t>
            </a:r>
            <a:r>
              <a:rPr lang="en-US" altLang="en-US" sz="2400" dirty="0" err="1">
                <a:solidFill>
                  <a:srgbClr val="9400ED"/>
                </a:solidFill>
                <a:latin typeface=".VnAvant" panose="020B7200000000000000" pitchFamily="34" charset="0"/>
              </a:rPr>
              <a:t>c¸c</a:t>
            </a:r>
            <a:r>
              <a:rPr lang="en-US" altLang="en-US" sz="2400" dirty="0">
                <a:solidFill>
                  <a:srgbClr val="9400ED"/>
                </a:solidFill>
                <a:latin typeface=".VnAvant" panose="020B7200000000000000" pitchFamily="34" charset="0"/>
              </a:rPr>
              <a:t> </a:t>
            </a:r>
            <a:r>
              <a:rPr lang="en-US" altLang="en-US" sz="2400" dirty="0" smtClean="0">
                <a:solidFill>
                  <a:srgbClr val="9400ED"/>
                </a:solidFill>
                <a:latin typeface=".VnAvant" panose="020B7200000000000000" pitchFamily="34" charset="0"/>
              </a:rPr>
              <a:t>con </a:t>
            </a:r>
            <a:r>
              <a:rPr lang="en-US" altLang="en-US" sz="2400" dirty="0" err="1" smtClean="0">
                <a:solidFill>
                  <a:srgbClr val="9400ED"/>
                </a:solidFill>
                <a:latin typeface=".VnAvant" panose="020B7200000000000000" pitchFamily="34" charset="0"/>
              </a:rPr>
              <a:t>nghe</a:t>
            </a:r>
            <a:r>
              <a:rPr lang="en-US" altLang="en-US" sz="2400" dirty="0" smtClean="0">
                <a:solidFill>
                  <a:srgbClr val="9400ED"/>
                </a:solidFill>
                <a:latin typeface=".VnAvant" panose="020B7200000000000000" pitchFamily="34" charset="0"/>
              </a:rPr>
              <a:t> </a:t>
            </a:r>
            <a:r>
              <a:rPr lang="en-US" altLang="en-US" sz="2400" dirty="0" err="1">
                <a:solidFill>
                  <a:srgbClr val="9400ED"/>
                </a:solidFill>
                <a:latin typeface=".VnAvant" panose="020B7200000000000000" pitchFamily="34" charset="0"/>
              </a:rPr>
              <a:t>truyÖn</a:t>
            </a:r>
            <a:r>
              <a:rPr lang="en-US" altLang="en-US" sz="2400" dirty="0">
                <a:solidFill>
                  <a:srgbClr val="9400ED"/>
                </a:solidFill>
                <a:latin typeface=".VnAvant" panose="020B7200000000000000" pitchFamily="34" charset="0"/>
              </a:rPr>
              <a:t> </a:t>
            </a:r>
            <a:r>
              <a:rPr lang="en-US" altLang="en-US" sz="2400" dirty="0" smtClean="0">
                <a:solidFill>
                  <a:srgbClr val="9400ED"/>
                </a:solidFill>
                <a:latin typeface=".VnAvant" panose="020B7200000000000000" pitchFamily="34" charset="0"/>
              </a:rPr>
              <a:t>g</a:t>
            </a:r>
            <a:r>
              <a:rPr lang="en-US" altLang="en-US" sz="2400" dirty="0">
                <a:solidFill>
                  <a:srgbClr val="9400ED"/>
                </a:solidFill>
                <a:latin typeface=".VnAvant" panose="020B7200000000000000" pitchFamily="34" charset="0"/>
              </a:rPr>
              <a:t>× ?</a:t>
            </a:r>
          </a:p>
          <a:p>
            <a:pPr>
              <a:spcBef>
                <a:spcPct val="50000"/>
              </a:spcBef>
              <a:buFontTx/>
              <a:buNone/>
            </a:pPr>
            <a:endParaRPr lang="en-US" altLang="en-US" sz="2400" b="1" dirty="0">
              <a:solidFill>
                <a:srgbClr val="0000FF"/>
              </a:solidFill>
              <a:latin typeface=".VnTime" panose="020B7200000000000000"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124933"/>
                                        </p:tgtEl>
                                        <p:attrNameLst>
                                          <p:attrName>style.visibility</p:attrName>
                                        </p:attrNameLst>
                                      </p:cBhvr>
                                      <p:to>
                                        <p:strVal val="visible"/>
                                      </p:to>
                                    </p:set>
                                    <p:anim calcmode="lin" valueType="num">
                                      <p:cBhvr additive="base">
                                        <p:cTn id="7" dur="2000" fill="hold"/>
                                        <p:tgtEl>
                                          <p:spTgt spid="124933"/>
                                        </p:tgtEl>
                                        <p:attrNameLst>
                                          <p:attrName>ppt_x</p:attrName>
                                        </p:attrNameLst>
                                      </p:cBhvr>
                                      <p:tavLst>
                                        <p:tav tm="0">
                                          <p:val>
                                            <p:strVal val="1+#ppt_w/2"/>
                                          </p:val>
                                        </p:tav>
                                        <p:tav tm="100000">
                                          <p:val>
                                            <p:strVal val="#ppt_x"/>
                                          </p:val>
                                        </p:tav>
                                      </p:tavLst>
                                    </p:anim>
                                    <p:anim calcmode="lin" valueType="num">
                                      <p:cBhvr additive="base">
                                        <p:cTn id="8" dur="2000" fill="hold"/>
                                        <p:tgtEl>
                                          <p:spTgt spid="1249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63" name="Group 11"/>
          <p:cNvGrpSpPr>
            <a:grpSpLocks/>
          </p:cNvGrpSpPr>
          <p:nvPr/>
        </p:nvGrpSpPr>
        <p:grpSpPr bwMode="auto">
          <a:xfrm>
            <a:off x="3291753" y="1104900"/>
            <a:ext cx="3810000" cy="1524000"/>
            <a:chOff x="816" y="528"/>
            <a:chExt cx="2400" cy="960"/>
          </a:xfrm>
        </p:grpSpPr>
        <p:sp>
          <p:nvSpPr>
            <p:cNvPr id="33805" name="Oval 9"/>
            <p:cNvSpPr>
              <a:spLocks noChangeArrowheads="1"/>
            </p:cNvSpPr>
            <p:nvPr/>
          </p:nvSpPr>
          <p:spPr bwMode="auto">
            <a:xfrm>
              <a:off x="816" y="528"/>
              <a:ext cx="2400" cy="960"/>
            </a:xfrm>
            <a:prstGeom prst="ellipse">
              <a:avLst/>
            </a:prstGeom>
            <a:gradFill rotWithShape="1">
              <a:gsLst>
                <a:gs pos="0">
                  <a:schemeClr val="bg1"/>
                </a:gs>
                <a:gs pos="100000">
                  <a:srgbClr val="FFFF66"/>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pic>
          <p:nvPicPr>
            <p:cNvPr id="33806" name="Picture 10" descr="3D_bird[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48" y="624"/>
              <a:ext cx="1392" cy="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973" name="Group 21"/>
          <p:cNvGrpSpPr>
            <a:grpSpLocks/>
          </p:cNvGrpSpPr>
          <p:nvPr/>
        </p:nvGrpSpPr>
        <p:grpSpPr bwMode="auto">
          <a:xfrm>
            <a:off x="5746173" y="2703368"/>
            <a:ext cx="3200400" cy="3505200"/>
            <a:chOff x="2832" y="1728"/>
            <a:chExt cx="2640" cy="2208"/>
          </a:xfrm>
        </p:grpSpPr>
        <p:sp>
          <p:nvSpPr>
            <p:cNvPr id="33803" name="Rectangle 12"/>
            <p:cNvSpPr>
              <a:spLocks noChangeArrowheads="1"/>
            </p:cNvSpPr>
            <p:nvPr/>
          </p:nvSpPr>
          <p:spPr bwMode="auto">
            <a:xfrm>
              <a:off x="2832" y="1728"/>
              <a:ext cx="2640" cy="2208"/>
            </a:xfrm>
            <a:prstGeom prst="rect">
              <a:avLst/>
            </a:prstGeom>
            <a:gradFill rotWithShape="1">
              <a:gsLst>
                <a:gs pos="0">
                  <a:schemeClr val="bg1"/>
                </a:gs>
                <a:gs pos="100000">
                  <a:srgbClr val="F5957B"/>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pic>
          <p:nvPicPr>
            <p:cNvPr id="33804" name="Picture 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2" y="2256"/>
              <a:ext cx="160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972" name="Group 20"/>
          <p:cNvGrpSpPr>
            <a:grpSpLocks/>
          </p:cNvGrpSpPr>
          <p:nvPr/>
        </p:nvGrpSpPr>
        <p:grpSpPr bwMode="auto">
          <a:xfrm>
            <a:off x="2635828" y="3998768"/>
            <a:ext cx="2819400" cy="2209800"/>
            <a:chOff x="288" y="2304"/>
            <a:chExt cx="1776" cy="1392"/>
          </a:xfrm>
        </p:grpSpPr>
        <p:sp>
          <p:nvSpPr>
            <p:cNvPr id="33800" name="Oval 17"/>
            <p:cNvSpPr>
              <a:spLocks noChangeArrowheads="1"/>
            </p:cNvSpPr>
            <p:nvPr/>
          </p:nvSpPr>
          <p:spPr bwMode="auto">
            <a:xfrm>
              <a:off x="288" y="2304"/>
              <a:ext cx="1776" cy="1392"/>
            </a:xfrm>
            <a:prstGeom prst="ellipse">
              <a:avLst/>
            </a:prstGeom>
            <a:gradFill rotWithShape="1">
              <a:gsLst>
                <a:gs pos="0">
                  <a:schemeClr val="bg1"/>
                </a:gs>
                <a:gs pos="100000">
                  <a:schemeClr val="folHlink"/>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pic>
          <p:nvPicPr>
            <p:cNvPr id="33801"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4" y="2736"/>
              <a:ext cx="86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 y="2496"/>
              <a:ext cx="4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5974" name="Group 22"/>
          <p:cNvGrpSpPr>
            <a:grpSpLocks/>
          </p:cNvGrpSpPr>
          <p:nvPr/>
        </p:nvGrpSpPr>
        <p:grpSpPr bwMode="auto">
          <a:xfrm>
            <a:off x="157377" y="1312718"/>
            <a:ext cx="3048000" cy="4572000"/>
            <a:chOff x="0" y="432"/>
            <a:chExt cx="2148" cy="3360"/>
          </a:xfrm>
        </p:grpSpPr>
        <p:pic>
          <p:nvPicPr>
            <p:cNvPr id="33798" name="Picture 2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16"/>
              <a:ext cx="2148"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4"/>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 y="432"/>
              <a:ext cx="67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33"/>
          <p:cNvSpPr txBox="1">
            <a:spLocks noChangeArrowheads="1"/>
          </p:cNvSpPr>
          <p:nvPr/>
        </p:nvSpPr>
        <p:spPr bwMode="auto">
          <a:xfrm>
            <a:off x="749229" y="268851"/>
            <a:ext cx="79629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dirty="0" err="1">
                <a:solidFill>
                  <a:srgbClr val="004FC4"/>
                </a:solidFill>
                <a:latin typeface=".VnAvant" panose="020B7200000000000000" pitchFamily="34" charset="0"/>
              </a:rPr>
              <a:t>Trong</a:t>
            </a:r>
            <a:r>
              <a:rPr lang="en-US" altLang="en-US" sz="2400" dirty="0">
                <a:solidFill>
                  <a:srgbClr val="004FC4"/>
                </a:solidFill>
                <a:latin typeface=".VnAvant" panose="020B7200000000000000" pitchFamily="34" charset="0"/>
              </a:rPr>
              <a:t> </a:t>
            </a:r>
            <a:r>
              <a:rPr lang="en-US" altLang="en-US" sz="2400" dirty="0" err="1" smtClean="0">
                <a:solidFill>
                  <a:srgbClr val="004FC4"/>
                </a:solidFill>
                <a:latin typeface=".VnAvant" panose="020B7200000000000000" pitchFamily="34" charset="0"/>
              </a:rPr>
              <a:t>truyÖn</a:t>
            </a:r>
            <a:r>
              <a:rPr lang="en-US" altLang="en-US" sz="2400" dirty="0" smtClean="0">
                <a:solidFill>
                  <a:srgbClr val="004FC4"/>
                </a:solidFill>
                <a:latin typeface=".VnAvant" panose="020B7200000000000000" pitchFamily="34" charset="0"/>
              </a:rPr>
              <a:t>: “</a:t>
            </a:r>
            <a:r>
              <a:rPr lang="en-US" altLang="en-US" sz="2400" dirty="0" err="1">
                <a:solidFill>
                  <a:srgbClr val="004FC4"/>
                </a:solidFill>
                <a:latin typeface=".VnAvant" panose="020B7200000000000000" pitchFamily="34" charset="0"/>
              </a:rPr>
              <a:t>Ch¸u</a:t>
            </a:r>
            <a:r>
              <a:rPr lang="en-US" altLang="en-US" sz="2400" dirty="0">
                <a:solidFill>
                  <a:srgbClr val="004FC4"/>
                </a:solidFill>
                <a:latin typeface=".VnAvant" panose="020B7200000000000000" pitchFamily="34" charset="0"/>
              </a:rPr>
              <a:t> </a:t>
            </a:r>
            <a:r>
              <a:rPr lang="en-US" altLang="en-US" sz="2400" dirty="0" err="1">
                <a:solidFill>
                  <a:srgbClr val="004FC4"/>
                </a:solidFill>
                <a:latin typeface=".VnAvant" panose="020B7200000000000000" pitchFamily="34" charset="0"/>
              </a:rPr>
              <a:t>chµo</a:t>
            </a:r>
            <a:r>
              <a:rPr lang="en-US" altLang="en-US" sz="2400" dirty="0">
                <a:solidFill>
                  <a:srgbClr val="004FC4"/>
                </a:solidFill>
                <a:latin typeface=".VnAvant" panose="020B7200000000000000" pitchFamily="34" charset="0"/>
              </a:rPr>
              <a:t> «ng ¹</a:t>
            </a:r>
            <a:r>
              <a:rPr lang="en-US" altLang="en-US" sz="2400" dirty="0" smtClean="0">
                <a:solidFill>
                  <a:srgbClr val="004FC4"/>
                </a:solidFill>
                <a:latin typeface=".VnAvant" panose="020B7200000000000000" pitchFamily="34" charset="0"/>
              </a:rPr>
              <a:t>!” </a:t>
            </a:r>
            <a:r>
              <a:rPr lang="en-US" altLang="en-US" sz="2400" dirty="0" err="1" smtClean="0">
                <a:solidFill>
                  <a:srgbClr val="004FC4"/>
                </a:solidFill>
                <a:latin typeface=".VnAvant" panose="020B7200000000000000" pitchFamily="34" charset="0"/>
              </a:rPr>
              <a:t>cã</a:t>
            </a:r>
            <a:r>
              <a:rPr lang="en-US" altLang="en-US" sz="2400" dirty="0" smtClean="0">
                <a:solidFill>
                  <a:srgbClr val="004FC4"/>
                </a:solidFill>
                <a:latin typeface=".VnAvant" panose="020B7200000000000000" pitchFamily="34" charset="0"/>
              </a:rPr>
              <a:t> </a:t>
            </a:r>
            <a:r>
              <a:rPr lang="en-US" altLang="en-US" sz="2400" dirty="0" err="1">
                <a:solidFill>
                  <a:srgbClr val="004FC4"/>
                </a:solidFill>
                <a:latin typeface=".VnAvant" panose="020B7200000000000000" pitchFamily="34" charset="0"/>
              </a:rPr>
              <a:t>nh÷ng</a:t>
            </a:r>
            <a:r>
              <a:rPr lang="en-US" altLang="en-US" sz="2400" dirty="0">
                <a:solidFill>
                  <a:srgbClr val="004FC4"/>
                </a:solidFill>
                <a:latin typeface=".VnAvant" panose="020B7200000000000000" pitchFamily="34" charset="0"/>
              </a:rPr>
              <a:t> </a:t>
            </a:r>
            <a:r>
              <a:rPr lang="en-US" altLang="en-US" sz="2400" dirty="0" err="1">
                <a:solidFill>
                  <a:srgbClr val="004FC4"/>
                </a:solidFill>
                <a:latin typeface=".VnAvant" panose="020B7200000000000000" pitchFamily="34" charset="0"/>
              </a:rPr>
              <a:t>ai</a:t>
            </a:r>
            <a:r>
              <a:rPr lang="en-US" altLang="en-US" sz="2400" dirty="0">
                <a:solidFill>
                  <a:srgbClr val="004FC4"/>
                </a:solidFill>
                <a:latin typeface=".VnAvant" panose="020B7200000000000000" pitchFamily="34" charset="0"/>
              </a:rPr>
              <a:t> ?</a:t>
            </a:r>
          </a:p>
          <a:p>
            <a:pPr>
              <a:spcBef>
                <a:spcPct val="50000"/>
              </a:spcBef>
              <a:buFontTx/>
              <a:buNone/>
            </a:pPr>
            <a:endParaRPr lang="en-US" altLang="en-US" sz="2400" b="1" dirty="0">
              <a:solidFill>
                <a:srgbClr val="0000FF"/>
              </a:solidFill>
              <a:latin typeface=".VnTime" panose="020B7200000000000000"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5974"/>
                                        </p:tgtEl>
                                        <p:attrNameLst>
                                          <p:attrName>style.visibility</p:attrName>
                                        </p:attrNameLst>
                                      </p:cBhvr>
                                      <p:to>
                                        <p:strVal val="visible"/>
                                      </p:to>
                                    </p:set>
                                    <p:anim calcmode="lin" valueType="num">
                                      <p:cBhvr additive="base">
                                        <p:cTn id="7" dur="2000" fill="hold"/>
                                        <p:tgtEl>
                                          <p:spTgt spid="125974"/>
                                        </p:tgtEl>
                                        <p:attrNameLst>
                                          <p:attrName>ppt_x</p:attrName>
                                        </p:attrNameLst>
                                      </p:cBhvr>
                                      <p:tavLst>
                                        <p:tav tm="0">
                                          <p:val>
                                            <p:strVal val="0-#ppt_w/2"/>
                                          </p:val>
                                        </p:tav>
                                        <p:tav tm="100000">
                                          <p:val>
                                            <p:strVal val="#ppt_x"/>
                                          </p:val>
                                        </p:tav>
                                      </p:tavLst>
                                    </p:anim>
                                    <p:anim calcmode="lin" valueType="num">
                                      <p:cBhvr additive="base">
                                        <p:cTn id="8" dur="2000" fill="hold"/>
                                        <p:tgtEl>
                                          <p:spTgt spid="1259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125972"/>
                                        </p:tgtEl>
                                        <p:attrNameLst>
                                          <p:attrName>style.visibility</p:attrName>
                                        </p:attrNameLst>
                                      </p:cBhvr>
                                      <p:to>
                                        <p:strVal val="visible"/>
                                      </p:to>
                                    </p:set>
                                    <p:anim calcmode="lin" valueType="num">
                                      <p:cBhvr additive="base">
                                        <p:cTn id="13" dur="2000" fill="hold"/>
                                        <p:tgtEl>
                                          <p:spTgt spid="125972"/>
                                        </p:tgtEl>
                                        <p:attrNameLst>
                                          <p:attrName>ppt_x</p:attrName>
                                        </p:attrNameLst>
                                      </p:cBhvr>
                                      <p:tavLst>
                                        <p:tav tm="0">
                                          <p:val>
                                            <p:strVal val="1+#ppt_w/2"/>
                                          </p:val>
                                        </p:tav>
                                        <p:tav tm="100000">
                                          <p:val>
                                            <p:strVal val="#ppt_x"/>
                                          </p:val>
                                        </p:tav>
                                      </p:tavLst>
                                    </p:anim>
                                    <p:anim calcmode="lin" valueType="num">
                                      <p:cBhvr additive="base">
                                        <p:cTn id="14" dur="2000" fill="hold"/>
                                        <p:tgtEl>
                                          <p:spTgt spid="12597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nodeType="clickEffect">
                                  <p:stCondLst>
                                    <p:cond delay="0"/>
                                  </p:stCondLst>
                                  <p:childTnLst>
                                    <p:set>
                                      <p:cBhvr>
                                        <p:cTn id="18" dur="1" fill="hold">
                                          <p:stCondLst>
                                            <p:cond delay="0"/>
                                          </p:stCondLst>
                                        </p:cTn>
                                        <p:tgtEl>
                                          <p:spTgt spid="125963"/>
                                        </p:tgtEl>
                                        <p:attrNameLst>
                                          <p:attrName>style.visibility</p:attrName>
                                        </p:attrNameLst>
                                      </p:cBhvr>
                                      <p:to>
                                        <p:strVal val="visible"/>
                                      </p:to>
                                    </p:set>
                                    <p:anim calcmode="lin" valueType="num">
                                      <p:cBhvr additive="base">
                                        <p:cTn id="19" dur="2000" fill="hold"/>
                                        <p:tgtEl>
                                          <p:spTgt spid="125963"/>
                                        </p:tgtEl>
                                        <p:attrNameLst>
                                          <p:attrName>ppt_x</p:attrName>
                                        </p:attrNameLst>
                                      </p:cBhvr>
                                      <p:tavLst>
                                        <p:tav tm="0">
                                          <p:val>
                                            <p:strVal val="1+#ppt_w/2"/>
                                          </p:val>
                                        </p:tav>
                                        <p:tav tm="100000">
                                          <p:val>
                                            <p:strVal val="#ppt_x"/>
                                          </p:val>
                                        </p:tav>
                                      </p:tavLst>
                                    </p:anim>
                                    <p:anim calcmode="lin" valueType="num">
                                      <p:cBhvr additive="base">
                                        <p:cTn id="20" dur="2000" fill="hold"/>
                                        <p:tgtEl>
                                          <p:spTgt spid="125963"/>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125973"/>
                                        </p:tgtEl>
                                        <p:attrNameLst>
                                          <p:attrName>style.visibility</p:attrName>
                                        </p:attrNameLst>
                                      </p:cBhvr>
                                      <p:to>
                                        <p:strVal val="visible"/>
                                      </p:to>
                                    </p:set>
                                    <p:animEffect transition="in" filter="fade">
                                      <p:cBhvr>
                                        <p:cTn id="25" dur="2000"/>
                                        <p:tgtEl>
                                          <p:spTgt spid="125973"/>
                                        </p:tgtEl>
                                      </p:cBhvr>
                                    </p:animEffect>
                                    <p:anim calcmode="lin" valueType="num">
                                      <p:cBhvr>
                                        <p:cTn id="26" dur="2000" fill="hold"/>
                                        <p:tgtEl>
                                          <p:spTgt spid="125973"/>
                                        </p:tgtEl>
                                        <p:attrNameLst>
                                          <p:attrName>style.rotation</p:attrName>
                                        </p:attrNameLst>
                                      </p:cBhvr>
                                      <p:tavLst>
                                        <p:tav tm="0">
                                          <p:val>
                                            <p:fltVal val="720"/>
                                          </p:val>
                                        </p:tav>
                                        <p:tav tm="100000">
                                          <p:val>
                                            <p:fltVal val="0"/>
                                          </p:val>
                                        </p:tav>
                                      </p:tavLst>
                                    </p:anim>
                                    <p:anim calcmode="lin" valueType="num">
                                      <p:cBhvr>
                                        <p:cTn id="27" dur="2000" fill="hold"/>
                                        <p:tgtEl>
                                          <p:spTgt spid="125973"/>
                                        </p:tgtEl>
                                        <p:attrNameLst>
                                          <p:attrName>ppt_h</p:attrName>
                                        </p:attrNameLst>
                                      </p:cBhvr>
                                      <p:tavLst>
                                        <p:tav tm="0">
                                          <p:val>
                                            <p:fltVal val="0"/>
                                          </p:val>
                                        </p:tav>
                                        <p:tav tm="100000">
                                          <p:val>
                                            <p:strVal val="#ppt_h"/>
                                          </p:val>
                                        </p:tav>
                                      </p:tavLst>
                                    </p:anim>
                                    <p:anim calcmode="lin" valueType="num">
                                      <p:cBhvr>
                                        <p:cTn id="28" dur="2000" fill="hold"/>
                                        <p:tgtEl>
                                          <p:spTgt spid="12597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1447800" y="762000"/>
            <a:ext cx="7962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dirty="0" err="1" smtClean="0">
                <a:solidFill>
                  <a:srgbClr val="FF00FF"/>
                </a:solidFill>
                <a:latin typeface="Times New Roman" panose="02020603050405020304" pitchFamily="18" charset="0"/>
                <a:cs typeface="Times New Roman" panose="02020603050405020304" pitchFamily="18" charset="0"/>
              </a:rPr>
              <a:t>Khi</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gặp</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ông</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các</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bạn</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đều</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làm</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gì</a:t>
            </a:r>
            <a:r>
              <a:rPr lang="en-US" altLang="en-US" sz="2800" b="1" dirty="0" smtClean="0">
                <a:solidFill>
                  <a:srgbClr val="FF00FF"/>
                </a:solidFill>
                <a:latin typeface="Times New Roman" panose="02020603050405020304" pitchFamily="18" charset="0"/>
                <a:cs typeface="Times New Roman" panose="02020603050405020304" pitchFamily="18" charset="0"/>
              </a:rPr>
              <a:t>?</a:t>
            </a:r>
            <a:endParaRPr lang="en-US" altLang="en-US" sz="2800" b="1" dirty="0">
              <a:solidFill>
                <a:srgbClr val="FF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9600" y="2057400"/>
            <a:ext cx="3048264" cy="4572396"/>
          </a:xfrm>
          <a:prstGeom prst="rect">
            <a:avLst/>
          </a:prstGeom>
        </p:spPr>
      </p:pic>
      <p:sp>
        <p:nvSpPr>
          <p:cNvPr id="4" name="Text Box 33"/>
          <p:cNvSpPr txBox="1">
            <a:spLocks noChangeArrowheads="1"/>
          </p:cNvSpPr>
          <p:nvPr/>
        </p:nvSpPr>
        <p:spPr bwMode="auto">
          <a:xfrm>
            <a:off x="2438400" y="2895600"/>
            <a:ext cx="7962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dirty="0" err="1" smtClean="0">
                <a:solidFill>
                  <a:srgbClr val="FF00FF"/>
                </a:solidFill>
                <a:latin typeface="Times New Roman" panose="02020603050405020304" pitchFamily="18" charset="0"/>
                <a:cs typeface="Times New Roman" panose="02020603050405020304" pitchFamily="18" charset="0"/>
              </a:rPr>
              <a:t>Ông</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khen</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các</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bạn</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như</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thế</a:t>
            </a:r>
            <a:r>
              <a:rPr lang="en-US" altLang="en-US" sz="2800" b="1" dirty="0" smtClean="0">
                <a:solidFill>
                  <a:srgbClr val="FF00FF"/>
                </a:solidFill>
                <a:latin typeface="Times New Roman" panose="02020603050405020304" pitchFamily="18" charset="0"/>
                <a:cs typeface="Times New Roman" panose="02020603050405020304" pitchFamily="18" charset="0"/>
              </a:rPr>
              <a:t> </a:t>
            </a:r>
            <a:r>
              <a:rPr lang="en-US" altLang="en-US" sz="2800" b="1" dirty="0" err="1" smtClean="0">
                <a:solidFill>
                  <a:srgbClr val="FF00FF"/>
                </a:solidFill>
                <a:latin typeface="Times New Roman" panose="02020603050405020304" pitchFamily="18" charset="0"/>
                <a:cs typeface="Times New Roman" panose="02020603050405020304" pitchFamily="18" charset="0"/>
              </a:rPr>
              <a:t>nào</a:t>
            </a:r>
            <a:r>
              <a:rPr lang="en-US" altLang="en-US" sz="2800" b="1" dirty="0" smtClean="0">
                <a:solidFill>
                  <a:srgbClr val="FF00FF"/>
                </a:solidFill>
                <a:latin typeface="Times New Roman" panose="02020603050405020304" pitchFamily="18" charset="0"/>
                <a:cs typeface="Times New Roman" panose="02020603050405020304" pitchFamily="18" charset="0"/>
              </a:rPr>
              <a:t>?</a:t>
            </a:r>
            <a:endParaRPr lang="en-US" altLang="en-US" sz="2800" b="1"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2112556"/>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Chào Ông Ạ - Thơ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8564" y="533400"/>
            <a:ext cx="8940800" cy="5029200"/>
          </a:xfrm>
          <a:prstGeom prst="rect">
            <a:avLst/>
          </a:prstGeom>
        </p:spPr>
      </p:pic>
    </p:spTree>
    <p:extLst>
      <p:ext uri="{BB962C8B-B14F-4D97-AF65-F5344CB8AC3E}">
        <p14:creationId xmlns:p14="http://schemas.microsoft.com/office/powerpoint/2010/main" val="22949520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81" name="Picture 28" descr="PULSTA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77343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30" descr="PULSTAR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496300"/>
            <a:ext cx="10287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86" name="Text Box 33"/>
          <p:cNvSpPr txBox="1">
            <a:spLocks noChangeArrowheads="1"/>
          </p:cNvSpPr>
          <p:nvPr/>
        </p:nvSpPr>
        <p:spPr bwMode="auto">
          <a:xfrm>
            <a:off x="666750" y="910056"/>
            <a:ext cx="79629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dirty="0" err="1">
                <a:solidFill>
                  <a:srgbClr val="F11C17"/>
                </a:solidFill>
                <a:latin typeface=".VnTime" panose="020B7200000000000000" pitchFamily="34" charset="0"/>
              </a:rPr>
              <a:t>Gi¸o</a:t>
            </a:r>
            <a:r>
              <a:rPr lang="en-US" altLang="en-US" sz="2400" b="1" dirty="0">
                <a:solidFill>
                  <a:srgbClr val="F11C17"/>
                </a:solidFill>
                <a:latin typeface=".VnTime" panose="020B7200000000000000" pitchFamily="34" charset="0"/>
              </a:rPr>
              <a:t> </a:t>
            </a:r>
            <a:r>
              <a:rPr lang="en-US" altLang="en-US" sz="2400" b="1" dirty="0" err="1">
                <a:solidFill>
                  <a:srgbClr val="F11C17"/>
                </a:solidFill>
                <a:latin typeface=".VnTime" panose="020B7200000000000000" pitchFamily="34" charset="0"/>
              </a:rPr>
              <a:t>dôc</a:t>
            </a:r>
            <a:r>
              <a:rPr lang="en-US" altLang="en-US" sz="2400" b="1" dirty="0">
                <a:solidFill>
                  <a:srgbClr val="F11C17"/>
                </a:solidFill>
                <a:latin typeface=".VnTime" panose="020B7200000000000000" pitchFamily="34" charset="0"/>
              </a:rPr>
              <a:t> :</a:t>
            </a:r>
          </a:p>
          <a:p>
            <a:pPr>
              <a:spcBef>
                <a:spcPct val="50000"/>
              </a:spcBef>
              <a:buFontTx/>
              <a:buChar char="-"/>
            </a:pPr>
            <a:r>
              <a:rPr lang="en-US" altLang="en-US" sz="2400" b="1" dirty="0" smtClean="0">
                <a:solidFill>
                  <a:srgbClr val="0000FF"/>
                </a:solidFill>
                <a:latin typeface=".VnTime" panose="020B7200000000000000" pitchFamily="34" charset="0"/>
              </a:rPr>
              <a:t> </a:t>
            </a:r>
            <a:r>
              <a:rPr lang="en-US" altLang="en-US" sz="2400" b="1" dirty="0" err="1" smtClean="0">
                <a:solidFill>
                  <a:srgbClr val="0000FF"/>
                </a:solidFill>
                <a:latin typeface=".VnTime" panose="020B7200000000000000" pitchFamily="34" charset="0"/>
              </a:rPr>
              <a:t>Khi</a:t>
            </a:r>
            <a:r>
              <a:rPr lang="en-US" altLang="en-US" sz="2400" b="1" dirty="0" smtClean="0">
                <a:solidFill>
                  <a:srgbClr val="0000FF"/>
                </a:solidFill>
                <a:latin typeface=".VnTime" panose="020B7200000000000000" pitchFamily="34" charset="0"/>
              </a:rPr>
              <a:t> </a:t>
            </a:r>
            <a:r>
              <a:rPr lang="en-US" altLang="en-US" sz="2400" b="1" dirty="0">
                <a:solidFill>
                  <a:srgbClr val="0000FF"/>
                </a:solidFill>
                <a:latin typeface=".VnTime" panose="020B7200000000000000" pitchFamily="34" charset="0"/>
              </a:rPr>
              <a:t>®</a:t>
            </a:r>
            <a:r>
              <a:rPr lang="en-US" altLang="en-US" sz="2400" b="1" dirty="0" err="1">
                <a:solidFill>
                  <a:srgbClr val="0000FF"/>
                </a:solidFill>
                <a:latin typeface=".VnTime" panose="020B7200000000000000" pitchFamily="34" charset="0"/>
              </a:rPr>
              <a:t>Õn</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líp</a:t>
            </a:r>
            <a:r>
              <a:rPr lang="en-US" altLang="en-US" sz="2400" b="1" dirty="0">
                <a:solidFill>
                  <a:srgbClr val="0000FF"/>
                </a:solidFill>
                <a:latin typeface=".VnTime" panose="020B7200000000000000" pitchFamily="34" charset="0"/>
              </a:rPr>
              <a:t> hay ®</a:t>
            </a:r>
            <a:r>
              <a:rPr lang="en-US" altLang="en-US" sz="2400" b="1" dirty="0" err="1">
                <a:solidFill>
                  <a:srgbClr val="0000FF"/>
                </a:solidFill>
                <a:latin typeface=".VnTime" panose="020B7200000000000000" pitchFamily="34" charset="0"/>
              </a:rPr>
              <a:t>i</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häc</a:t>
            </a:r>
            <a:r>
              <a:rPr lang="en-US" altLang="en-US" sz="2400" b="1" dirty="0">
                <a:solidFill>
                  <a:srgbClr val="0000FF"/>
                </a:solidFill>
                <a:latin typeface=".VnTime" panose="020B7200000000000000" pitchFamily="34" charset="0"/>
              </a:rPr>
              <a:t> </a:t>
            </a:r>
            <a:r>
              <a:rPr lang="en-US" altLang="en-US" sz="2400" b="1" dirty="0" err="1" smtClean="0">
                <a:solidFill>
                  <a:srgbClr val="0000FF"/>
                </a:solidFill>
                <a:latin typeface=".VnTime" panose="020B7200000000000000" pitchFamily="34" charset="0"/>
              </a:rPr>
              <a:t>vÒ</a:t>
            </a:r>
            <a:r>
              <a:rPr lang="en-US" altLang="en-US" sz="2400" b="1" dirty="0" smtClean="0">
                <a:solidFill>
                  <a:srgbClr val="0000FF"/>
                </a:solidFill>
                <a:latin typeface=".VnTime" panose="020B7200000000000000" pitchFamily="34" charset="0"/>
              </a:rPr>
              <a:t>, </a:t>
            </a:r>
            <a:r>
              <a:rPr lang="en-US" altLang="en-US" sz="2400" b="1" dirty="0" err="1" smtClean="0">
                <a:solidFill>
                  <a:srgbClr val="0000FF"/>
                </a:solidFill>
                <a:latin typeface=".VnTime" panose="020B7200000000000000" pitchFamily="34" charset="0"/>
              </a:rPr>
              <a:t>c¸c</a:t>
            </a:r>
            <a:r>
              <a:rPr lang="en-US" altLang="en-US" sz="2400" b="1" dirty="0" smtClean="0">
                <a:solidFill>
                  <a:srgbClr val="0000FF"/>
                </a:solidFill>
                <a:latin typeface=".VnTime" panose="020B7200000000000000" pitchFamily="34" charset="0"/>
              </a:rPr>
              <a:t> </a:t>
            </a:r>
            <a:r>
              <a:rPr lang="en-US" altLang="en-US" sz="2400" b="1" dirty="0">
                <a:solidFill>
                  <a:srgbClr val="0000FF"/>
                </a:solidFill>
                <a:latin typeface=".VnTime" panose="020B7200000000000000" pitchFamily="34" charset="0"/>
              </a:rPr>
              <a:t>con </a:t>
            </a:r>
            <a:r>
              <a:rPr lang="en-US" altLang="en-US" sz="2400" b="1" dirty="0" err="1">
                <a:solidFill>
                  <a:srgbClr val="0000FF"/>
                </a:solidFill>
                <a:latin typeface=".VnTime" panose="020B7200000000000000" pitchFamily="34" charset="0"/>
              </a:rPr>
              <a:t>ph¶i</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chµo</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ai</a:t>
            </a:r>
            <a:r>
              <a:rPr lang="en-US" altLang="en-US" sz="2400" b="1" dirty="0">
                <a:solidFill>
                  <a:srgbClr val="0000FF"/>
                </a:solidFill>
                <a:latin typeface=".VnTime" panose="020B7200000000000000" pitchFamily="34" charset="0"/>
              </a:rPr>
              <a:t> ?</a:t>
            </a:r>
          </a:p>
          <a:p>
            <a:pPr>
              <a:spcBef>
                <a:spcPct val="50000"/>
              </a:spcBef>
              <a:buFontTx/>
              <a:buChar char="-"/>
            </a:pP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Khi</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chµo</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ng­êi</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lín</a:t>
            </a:r>
            <a:r>
              <a:rPr lang="en-US" altLang="en-US" sz="2400" b="1" dirty="0">
                <a:solidFill>
                  <a:srgbClr val="0000FF"/>
                </a:solidFill>
                <a:latin typeface=".VnTime" panose="020B7200000000000000" pitchFamily="34" charset="0"/>
              </a:rPr>
              <a:t> , </a:t>
            </a:r>
            <a:r>
              <a:rPr lang="en-US" altLang="en-US" sz="2400" b="1" dirty="0" err="1">
                <a:solidFill>
                  <a:srgbClr val="0000FF"/>
                </a:solidFill>
                <a:latin typeface=".VnTime" panose="020B7200000000000000" pitchFamily="34" charset="0"/>
              </a:rPr>
              <a:t>c¸c</a:t>
            </a:r>
            <a:r>
              <a:rPr lang="en-US" altLang="en-US" sz="2400" b="1" dirty="0">
                <a:solidFill>
                  <a:srgbClr val="0000FF"/>
                </a:solidFill>
                <a:latin typeface=".VnTime" panose="020B7200000000000000" pitchFamily="34" charset="0"/>
              </a:rPr>
              <a:t> con </a:t>
            </a:r>
            <a:r>
              <a:rPr lang="en-US" altLang="en-US" sz="2400" b="1" dirty="0" err="1">
                <a:solidFill>
                  <a:srgbClr val="0000FF"/>
                </a:solidFill>
                <a:latin typeface=".VnTime" panose="020B7200000000000000" pitchFamily="34" charset="0"/>
              </a:rPr>
              <a:t>khoanh</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tay</a:t>
            </a:r>
            <a:r>
              <a:rPr lang="en-US" altLang="en-US" sz="2400" b="1" dirty="0">
                <a:solidFill>
                  <a:srgbClr val="0000FF"/>
                </a:solidFill>
                <a:latin typeface=".VnTime" panose="020B7200000000000000" pitchFamily="34" charset="0"/>
              </a:rPr>
              <a:t> </a:t>
            </a:r>
            <a:r>
              <a:rPr lang="en-US" altLang="en-US" sz="2400" b="1" dirty="0" err="1" smtClean="0">
                <a:solidFill>
                  <a:srgbClr val="0000FF"/>
                </a:solidFill>
                <a:latin typeface=".VnTime" panose="020B7200000000000000" pitchFamily="34" charset="0"/>
              </a:rPr>
              <a:t>chµo</a:t>
            </a:r>
            <a:r>
              <a:rPr lang="en-US" altLang="en-US" sz="2400" b="1" dirty="0" smtClean="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thÕ</a:t>
            </a:r>
            <a:r>
              <a:rPr lang="en-US" altLang="en-US" sz="2400" b="1" dirty="0">
                <a:solidFill>
                  <a:srgbClr val="0000FF"/>
                </a:solidFill>
                <a:latin typeface=".VnTime" panose="020B7200000000000000" pitchFamily="34" charset="0"/>
              </a:rPr>
              <a:t> </a:t>
            </a:r>
            <a:r>
              <a:rPr lang="en-US" altLang="en-US" sz="2400" b="1" dirty="0" err="1">
                <a:solidFill>
                  <a:srgbClr val="0000FF"/>
                </a:solidFill>
                <a:latin typeface=".VnTime" panose="020B7200000000000000" pitchFamily="34" charset="0"/>
              </a:rPr>
              <a:t>nµo</a:t>
            </a:r>
            <a:r>
              <a:rPr lang="en-US" altLang="en-US" sz="2400" b="1" dirty="0">
                <a:solidFill>
                  <a:srgbClr val="0000FF"/>
                </a:solidFill>
                <a:latin typeface=".VnTime" panose="020B7200000000000000" pitchFamily="34" charset="0"/>
              </a:rPr>
              <a:t> ?</a:t>
            </a:r>
          </a:p>
          <a:p>
            <a:pPr>
              <a:spcBef>
                <a:spcPct val="50000"/>
              </a:spcBef>
              <a:buFontTx/>
              <a:buNone/>
            </a:pPr>
            <a:endParaRPr lang="en-US" altLang="en-US" sz="2400" b="1" dirty="0">
              <a:solidFill>
                <a:srgbClr val="0000FF"/>
              </a:solidFill>
              <a:latin typeface=".VnTime" panose="020B7200000000000000" pitchFamily="34" charset="0"/>
            </a:endParaRPr>
          </a:p>
        </p:txBody>
      </p:sp>
    </p:spTree>
  </p:cSld>
  <p:clrMapOvr>
    <a:masterClrMapping/>
  </p:clrMapOvr>
  <p:transition spd="med">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Box 4"/>
          <p:cNvSpPr txBox="1">
            <a:spLocks noChangeArrowheads="1"/>
          </p:cNvSpPr>
          <p:nvPr/>
        </p:nvSpPr>
        <p:spPr bwMode="auto">
          <a:xfrm>
            <a:off x="990600" y="609600"/>
            <a:ext cx="746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B0F0"/>
                </a:solidFill>
                <a:latin typeface="Times New Roman" panose="02020603050405020304" pitchFamily="18" charset="0"/>
                <a:cs typeface="Times New Roman" panose="02020603050405020304" pitchFamily="18" charset="0"/>
              </a:rPr>
              <a:t>Cô</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cháu</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mình</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cùng</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lắng</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nghe</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bài</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hát</a:t>
            </a:r>
            <a:r>
              <a:rPr lang="en-US" altLang="en-US" sz="2400" dirty="0">
                <a:solidFill>
                  <a:srgbClr val="00B0F0"/>
                </a:solidFill>
                <a:latin typeface="Times New Roman" panose="02020603050405020304" pitchFamily="18" charset="0"/>
                <a:cs typeface="Times New Roman" panose="02020603050405020304" pitchFamily="18" charset="0"/>
              </a:rPr>
              <a:t> : </a:t>
            </a:r>
            <a:r>
              <a:rPr lang="en-US" altLang="en-US" sz="2400" dirty="0" err="1">
                <a:solidFill>
                  <a:srgbClr val="00B0F0"/>
                </a:solidFill>
                <a:latin typeface="Times New Roman" panose="02020603050405020304" pitchFamily="18" charset="0"/>
                <a:cs typeface="Times New Roman" panose="02020603050405020304" pitchFamily="18" charset="0"/>
              </a:rPr>
              <a:t>Đi</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học</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về</a:t>
            </a:r>
            <a:r>
              <a:rPr lang="en-US" altLang="en-US" sz="2400" dirty="0">
                <a:solidFill>
                  <a:srgbClr val="00B0F0"/>
                </a:solidFill>
                <a:latin typeface="Times New Roman" panose="02020603050405020304" pitchFamily="18" charset="0"/>
                <a:cs typeface="Times New Roman" panose="02020603050405020304" pitchFamily="18" charset="0"/>
              </a:rPr>
              <a:t> </a:t>
            </a:r>
            <a:r>
              <a:rPr lang="en-US" altLang="en-US" sz="2400" dirty="0" err="1">
                <a:solidFill>
                  <a:srgbClr val="00B0F0"/>
                </a:solidFill>
                <a:latin typeface="Times New Roman" panose="02020603050405020304" pitchFamily="18" charset="0"/>
                <a:cs typeface="Times New Roman" panose="02020603050405020304" pitchFamily="18" charset="0"/>
              </a:rPr>
              <a:t>nhé</a:t>
            </a:r>
            <a:r>
              <a:rPr lang="en-US" altLang="en-US" sz="2400" dirty="0">
                <a:solidFill>
                  <a:srgbClr val="00B0F0"/>
                </a:solidFill>
                <a:latin typeface="Times New Roman" panose="02020603050405020304" pitchFamily="18" charset="0"/>
                <a:cs typeface="Times New Roman" panose="02020603050405020304" pitchFamily="18" charset="0"/>
              </a:rPr>
              <a:t> </a:t>
            </a:r>
          </a:p>
        </p:txBody>
      </p:sp>
      <p:pic>
        <p:nvPicPr>
          <p:cNvPr id="2" name="Đi Học Về ♪ Bé Mai Vy ♪ Nhạc Thiếu Nhi Cho Bé Sôi Động ♪ Nhacpro Kids - Music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295400"/>
            <a:ext cx="8805333" cy="4953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609600" y="2286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latin typeface="Arial Black" panose="020B0A04020102020204" pitchFamily="34" charset="0"/>
            </a:endParaRPr>
          </a:p>
        </p:txBody>
      </p:sp>
      <p:sp>
        <p:nvSpPr>
          <p:cNvPr id="49174" name="Text Box 22"/>
          <p:cNvSpPr txBox="1">
            <a:spLocks noChangeArrowheads="1"/>
          </p:cNvSpPr>
          <p:nvPr/>
        </p:nvSpPr>
        <p:spPr bwMode="auto">
          <a:xfrm>
            <a:off x="838200" y="2286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2800" b="1">
                <a:solidFill>
                  <a:srgbClr val="0000FF"/>
                </a:solidFill>
                <a:latin typeface=".VnTimeH" panose="020B7200000000000000" pitchFamily="34" charset="0"/>
              </a:rPr>
              <a:t>Môc ®Ých –yªu cÇu.</a:t>
            </a:r>
          </a:p>
        </p:txBody>
      </p:sp>
      <p:sp>
        <p:nvSpPr>
          <p:cNvPr id="49175" name="Text Box 23"/>
          <p:cNvSpPr txBox="1">
            <a:spLocks noChangeArrowheads="1"/>
          </p:cNvSpPr>
          <p:nvPr/>
        </p:nvSpPr>
        <p:spPr bwMode="auto">
          <a:xfrm>
            <a:off x="609600" y="990600"/>
            <a:ext cx="838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Black" panose="020B0A04020102020204" pitchFamily="34" charset="0"/>
              </a:defRPr>
            </a:lvl1pPr>
            <a:lvl2pPr marL="800100" indent="-342900">
              <a:defRPr>
                <a:solidFill>
                  <a:schemeClr val="tx1"/>
                </a:solidFill>
                <a:latin typeface="Arial Black" panose="020B0A04020102020204" pitchFamily="34" charset="0"/>
              </a:defRPr>
            </a:lvl2pPr>
            <a:lvl3pPr marL="1257300" indent="-342900">
              <a:defRPr>
                <a:solidFill>
                  <a:schemeClr val="tx1"/>
                </a:solidFill>
                <a:latin typeface="Arial Black" panose="020B0A04020102020204" pitchFamily="34" charset="0"/>
              </a:defRPr>
            </a:lvl3pPr>
            <a:lvl4pPr marL="1714500" indent="-342900">
              <a:defRPr>
                <a:solidFill>
                  <a:schemeClr val="tx1"/>
                </a:solidFill>
                <a:latin typeface="Arial Black" panose="020B0A04020102020204" pitchFamily="34" charset="0"/>
              </a:defRPr>
            </a:lvl4pPr>
            <a:lvl5pPr marL="2171700" indent="-342900">
              <a:defRPr>
                <a:solidFill>
                  <a:schemeClr val="tx1"/>
                </a:solidFill>
                <a:latin typeface="Arial Black" panose="020B0A04020102020204" pitchFamily="34" charset="0"/>
              </a:defRPr>
            </a:lvl5pPr>
            <a:lvl6pPr marL="2628900" indent="-342900" eaLnBrk="0" fontAlgn="base" hangingPunct="0">
              <a:spcBef>
                <a:spcPct val="0"/>
              </a:spcBef>
              <a:spcAft>
                <a:spcPct val="0"/>
              </a:spcAft>
              <a:defRPr>
                <a:solidFill>
                  <a:schemeClr val="tx1"/>
                </a:solidFill>
                <a:latin typeface="Arial Black" panose="020B0A04020102020204" pitchFamily="34" charset="0"/>
              </a:defRPr>
            </a:lvl6pPr>
            <a:lvl7pPr marL="3086100" indent="-342900" eaLnBrk="0" fontAlgn="base" hangingPunct="0">
              <a:spcBef>
                <a:spcPct val="0"/>
              </a:spcBef>
              <a:spcAft>
                <a:spcPct val="0"/>
              </a:spcAft>
              <a:defRPr>
                <a:solidFill>
                  <a:schemeClr val="tx1"/>
                </a:solidFill>
                <a:latin typeface="Arial Black" panose="020B0A04020102020204" pitchFamily="34" charset="0"/>
              </a:defRPr>
            </a:lvl7pPr>
            <a:lvl8pPr marL="3543300" indent="-342900" eaLnBrk="0" fontAlgn="base" hangingPunct="0">
              <a:spcBef>
                <a:spcPct val="0"/>
              </a:spcBef>
              <a:spcAft>
                <a:spcPct val="0"/>
              </a:spcAft>
              <a:defRPr>
                <a:solidFill>
                  <a:schemeClr val="tx1"/>
                </a:solidFill>
                <a:latin typeface="Arial Black" panose="020B0A04020102020204" pitchFamily="34" charset="0"/>
              </a:defRPr>
            </a:lvl8pPr>
            <a:lvl9pPr marL="4000500" indent="-3429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buFontTx/>
              <a:buAutoNum type="arabicPeriod"/>
            </a:pPr>
            <a:r>
              <a:rPr lang="en-US" altLang="en-US" sz="2400" b="1" dirty="0" err="1">
                <a:solidFill>
                  <a:srgbClr val="FF3300"/>
                </a:solidFill>
                <a:latin typeface=".VnTime" panose="020B7200000000000000" pitchFamily="34" charset="0"/>
              </a:rPr>
              <a:t>KiÕn</a:t>
            </a:r>
            <a:r>
              <a:rPr lang="en-US" altLang="en-US" sz="2400" b="1" dirty="0">
                <a:solidFill>
                  <a:srgbClr val="FF3300"/>
                </a:solidFill>
                <a:latin typeface=".VnTime" panose="020B7200000000000000" pitchFamily="34" charset="0"/>
              </a:rPr>
              <a:t> </a:t>
            </a:r>
            <a:r>
              <a:rPr lang="en-US" altLang="en-US" sz="2400" b="1" dirty="0" err="1">
                <a:solidFill>
                  <a:srgbClr val="FF3300"/>
                </a:solidFill>
                <a:latin typeface=".VnTime" panose="020B7200000000000000" pitchFamily="34" charset="0"/>
              </a:rPr>
              <a:t>thøc</a:t>
            </a:r>
            <a:r>
              <a:rPr lang="en-US" altLang="en-US" sz="2400" b="1" dirty="0">
                <a:solidFill>
                  <a:srgbClr val="FF3300"/>
                </a:solidFill>
                <a:latin typeface=".VnTime" panose="020B7200000000000000" pitchFamily="34" charset="0"/>
              </a:rPr>
              <a:t> :</a:t>
            </a:r>
          </a:p>
          <a:p>
            <a:pPr>
              <a:spcBef>
                <a:spcPct val="50000"/>
              </a:spcBef>
              <a:buFontTx/>
              <a:buChar char="-"/>
            </a:pPr>
            <a:r>
              <a:rPr lang="en-US" altLang="en-US" sz="2000" b="1" dirty="0" err="1">
                <a:solidFill>
                  <a:srgbClr val="9400ED"/>
                </a:solidFill>
                <a:latin typeface=".VnTime" panose="020B7200000000000000" pitchFamily="34" charset="0"/>
              </a:rPr>
              <a:t>TrÎ</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nhí</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tªn</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truyÖn</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th</a:t>
            </a:r>
            <a:r>
              <a:rPr lang="en-US" altLang="en-US" sz="2000" b="1" dirty="0">
                <a:solidFill>
                  <a:srgbClr val="9400ED"/>
                </a:solidFill>
                <a:latin typeface=".VnTime" panose="020B7200000000000000" pitchFamily="34" charset="0"/>
              </a:rPr>
              <a:t>¬,</a:t>
            </a:r>
            <a:r>
              <a:rPr lang="en-US" altLang="en-US" sz="2000" b="1" dirty="0" err="1">
                <a:solidFill>
                  <a:srgbClr val="9400ED"/>
                </a:solidFill>
                <a:latin typeface=".VnTime" panose="020B7200000000000000" pitchFamily="34" charset="0"/>
              </a:rPr>
              <a:t>nhí</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tªn</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c¸c</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nh©n</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vËt</a:t>
            </a:r>
            <a:r>
              <a:rPr lang="en-US" altLang="en-US" sz="2000" b="1" dirty="0">
                <a:solidFill>
                  <a:srgbClr val="9400ED"/>
                </a:solidFill>
                <a:latin typeface=".VnTime" panose="020B7200000000000000" pitchFamily="34" charset="0"/>
              </a:rPr>
              <a:t> vµ </a:t>
            </a:r>
            <a:r>
              <a:rPr lang="en-US" altLang="en-US" sz="2000" b="1" dirty="0" err="1">
                <a:solidFill>
                  <a:srgbClr val="9400ED"/>
                </a:solidFill>
                <a:latin typeface=".VnTime" panose="020B7200000000000000" pitchFamily="34" charset="0"/>
              </a:rPr>
              <a:t>hiÓu</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néi</a:t>
            </a:r>
            <a:r>
              <a:rPr lang="en-US" altLang="en-US" sz="2000" b="1" dirty="0">
                <a:solidFill>
                  <a:srgbClr val="9400ED"/>
                </a:solidFill>
                <a:latin typeface=".VnTime" panose="020B7200000000000000" pitchFamily="34" charset="0"/>
              </a:rPr>
              <a:t> dung </a:t>
            </a:r>
            <a:r>
              <a:rPr lang="en-US" altLang="en-US" sz="2000" b="1" dirty="0" err="1">
                <a:solidFill>
                  <a:srgbClr val="9400ED"/>
                </a:solidFill>
                <a:latin typeface=".VnTime" panose="020B7200000000000000" pitchFamily="34" charset="0"/>
              </a:rPr>
              <a:t>cña</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truyÖn</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th</a:t>
            </a:r>
            <a:r>
              <a:rPr lang="en-US" altLang="en-US" sz="2000" b="1" dirty="0">
                <a:solidFill>
                  <a:srgbClr val="9400ED"/>
                </a:solidFill>
                <a:latin typeface=".VnTime" panose="020B7200000000000000" pitchFamily="34" charset="0"/>
              </a:rPr>
              <a:t>¬.</a:t>
            </a:r>
          </a:p>
          <a:p>
            <a:pPr>
              <a:spcBef>
                <a:spcPct val="50000"/>
              </a:spcBef>
              <a:buFontTx/>
              <a:buChar char="-"/>
            </a:pPr>
            <a:r>
              <a:rPr lang="en-US" altLang="en-US" sz="2000" b="1" dirty="0" err="1">
                <a:solidFill>
                  <a:srgbClr val="9400ED"/>
                </a:solidFill>
                <a:latin typeface=".VnTime" panose="020B7200000000000000" pitchFamily="34" charset="0"/>
              </a:rPr>
              <a:t>TrÎ</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hiÓu</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mét</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sè</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tõ</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khã</a:t>
            </a:r>
            <a:r>
              <a:rPr lang="en-US" altLang="en-US" sz="2000" b="1" dirty="0">
                <a:solidFill>
                  <a:srgbClr val="9400ED"/>
                </a:solidFill>
                <a:latin typeface=".VnTime" panose="020B7200000000000000" pitchFamily="34" charset="0"/>
              </a:rPr>
              <a:t> : </a:t>
            </a:r>
            <a:r>
              <a:rPr lang="en-US" altLang="en-US" sz="2000" b="1" dirty="0" err="1">
                <a:solidFill>
                  <a:srgbClr val="9400ED"/>
                </a:solidFill>
                <a:latin typeface=".VnTime" panose="020B7200000000000000" pitchFamily="34" charset="0"/>
              </a:rPr>
              <a:t>nhá</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xÝu</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rÊt</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nhá</a:t>
            </a:r>
            <a:r>
              <a:rPr lang="en-US" altLang="en-US" sz="2000" b="1" dirty="0">
                <a:solidFill>
                  <a:srgbClr val="9400ED"/>
                </a:solidFill>
                <a:latin typeface=".VnTime" panose="020B7200000000000000" pitchFamily="34" charset="0"/>
              </a:rPr>
              <a:t>),</a:t>
            </a:r>
            <a:r>
              <a:rPr lang="en-US" altLang="en-US" sz="2000" b="1" dirty="0" err="1">
                <a:solidFill>
                  <a:srgbClr val="9400ED"/>
                </a:solidFill>
                <a:latin typeface=".VnTime" panose="020B7200000000000000" pitchFamily="34" charset="0"/>
              </a:rPr>
              <a:t>oang</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oang</a:t>
            </a:r>
            <a:r>
              <a:rPr lang="en-US" altLang="en-US" sz="2000" b="1" dirty="0">
                <a:solidFill>
                  <a:srgbClr val="9400ED"/>
                </a:solidFill>
                <a:latin typeface=".VnTime" panose="020B7200000000000000" pitchFamily="34" charset="0"/>
              </a:rPr>
              <a:t> ( </a:t>
            </a:r>
            <a:r>
              <a:rPr lang="en-US" altLang="en-US" sz="2000" b="1" dirty="0" err="1">
                <a:solidFill>
                  <a:srgbClr val="9400ED"/>
                </a:solidFill>
                <a:latin typeface=".VnTime" panose="020B7200000000000000" pitchFamily="34" charset="0"/>
              </a:rPr>
              <a:t>giäng</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to,râ</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rµng</a:t>
            </a:r>
            <a:r>
              <a:rPr lang="en-US" altLang="en-US" sz="2000" b="1" dirty="0">
                <a:solidFill>
                  <a:srgbClr val="9400ED"/>
                </a:solidFill>
                <a:latin typeface=".VnTime" panose="020B7200000000000000" pitchFamily="34" charset="0"/>
              </a:rPr>
              <a:t>)</a:t>
            </a:r>
          </a:p>
          <a:p>
            <a:pPr>
              <a:spcBef>
                <a:spcPct val="50000"/>
              </a:spcBef>
            </a:pP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TrÎ</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biÕt</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tr</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lêi</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c¸c</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c©u</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hái</a:t>
            </a:r>
            <a:r>
              <a:rPr lang="en-US" altLang="en-US" sz="2000" b="1" dirty="0">
                <a:solidFill>
                  <a:srgbClr val="9400ED"/>
                </a:solidFill>
                <a:latin typeface=".VnTime" panose="020B7200000000000000" pitchFamily="34" charset="0"/>
              </a:rPr>
              <a:t> </a:t>
            </a:r>
            <a:r>
              <a:rPr lang="en-US" altLang="en-US" sz="2000" b="1" dirty="0" err="1">
                <a:solidFill>
                  <a:srgbClr val="9400ED"/>
                </a:solidFill>
                <a:latin typeface=".VnTime" panose="020B7200000000000000" pitchFamily="34" charset="0"/>
              </a:rPr>
              <a:t>cña</a:t>
            </a:r>
            <a:r>
              <a:rPr lang="en-US" altLang="en-US" sz="2000" b="1" dirty="0">
                <a:solidFill>
                  <a:srgbClr val="9400ED"/>
                </a:solidFill>
                <a:latin typeface=".VnTime" panose="020B7200000000000000" pitchFamily="34" charset="0"/>
              </a:rPr>
              <a:t> c«.</a:t>
            </a:r>
          </a:p>
        </p:txBody>
      </p:sp>
      <p:sp>
        <p:nvSpPr>
          <p:cNvPr id="49176" name="Text Box 24"/>
          <p:cNvSpPr txBox="1">
            <a:spLocks noChangeArrowheads="1"/>
          </p:cNvSpPr>
          <p:nvPr/>
        </p:nvSpPr>
        <p:spPr bwMode="auto">
          <a:xfrm>
            <a:off x="762000" y="3200400"/>
            <a:ext cx="8382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Black" panose="020B0A04020102020204" pitchFamily="34" charset="0"/>
              </a:defRPr>
            </a:lvl1pPr>
            <a:lvl2pPr marL="800100" indent="-342900">
              <a:defRPr>
                <a:solidFill>
                  <a:schemeClr val="tx1"/>
                </a:solidFill>
                <a:latin typeface="Arial Black" panose="020B0A04020102020204" pitchFamily="34" charset="0"/>
              </a:defRPr>
            </a:lvl2pPr>
            <a:lvl3pPr marL="1257300" indent="-342900">
              <a:defRPr>
                <a:solidFill>
                  <a:schemeClr val="tx1"/>
                </a:solidFill>
                <a:latin typeface="Arial Black" panose="020B0A04020102020204" pitchFamily="34" charset="0"/>
              </a:defRPr>
            </a:lvl3pPr>
            <a:lvl4pPr marL="1714500" indent="-342900">
              <a:defRPr>
                <a:solidFill>
                  <a:schemeClr val="tx1"/>
                </a:solidFill>
                <a:latin typeface="Arial Black" panose="020B0A04020102020204" pitchFamily="34" charset="0"/>
              </a:defRPr>
            </a:lvl4pPr>
            <a:lvl5pPr marL="2171700" indent="-342900">
              <a:defRPr>
                <a:solidFill>
                  <a:schemeClr val="tx1"/>
                </a:solidFill>
                <a:latin typeface="Arial Black" panose="020B0A04020102020204" pitchFamily="34" charset="0"/>
              </a:defRPr>
            </a:lvl5pPr>
            <a:lvl6pPr marL="2628900" indent="-342900" eaLnBrk="0" fontAlgn="base" hangingPunct="0">
              <a:spcBef>
                <a:spcPct val="0"/>
              </a:spcBef>
              <a:spcAft>
                <a:spcPct val="0"/>
              </a:spcAft>
              <a:defRPr>
                <a:solidFill>
                  <a:schemeClr val="tx1"/>
                </a:solidFill>
                <a:latin typeface="Arial Black" panose="020B0A04020102020204" pitchFamily="34" charset="0"/>
              </a:defRPr>
            </a:lvl6pPr>
            <a:lvl7pPr marL="3086100" indent="-342900" eaLnBrk="0" fontAlgn="base" hangingPunct="0">
              <a:spcBef>
                <a:spcPct val="0"/>
              </a:spcBef>
              <a:spcAft>
                <a:spcPct val="0"/>
              </a:spcAft>
              <a:defRPr>
                <a:solidFill>
                  <a:schemeClr val="tx1"/>
                </a:solidFill>
                <a:latin typeface="Arial Black" panose="020B0A04020102020204" pitchFamily="34" charset="0"/>
              </a:defRPr>
            </a:lvl7pPr>
            <a:lvl8pPr marL="3543300" indent="-342900" eaLnBrk="0" fontAlgn="base" hangingPunct="0">
              <a:spcBef>
                <a:spcPct val="0"/>
              </a:spcBef>
              <a:spcAft>
                <a:spcPct val="0"/>
              </a:spcAft>
              <a:defRPr>
                <a:solidFill>
                  <a:schemeClr val="tx1"/>
                </a:solidFill>
                <a:latin typeface="Arial Black" panose="020B0A04020102020204" pitchFamily="34" charset="0"/>
              </a:defRPr>
            </a:lvl8pPr>
            <a:lvl9pPr marL="4000500" indent="-342900" eaLnBrk="0" fontAlgn="base" hangingPunct="0">
              <a:spcBef>
                <a:spcPct val="0"/>
              </a:spcBef>
              <a:spcAft>
                <a:spcPct val="0"/>
              </a:spcAft>
              <a:defRPr>
                <a:solidFill>
                  <a:schemeClr val="tx1"/>
                </a:solidFill>
                <a:latin typeface="Arial Black" panose="020B0A04020102020204" pitchFamily="34" charset="0"/>
              </a:defRPr>
            </a:lvl9pPr>
          </a:lstStyle>
          <a:p>
            <a:pPr>
              <a:spcBef>
                <a:spcPct val="50000"/>
              </a:spcBef>
              <a:buFontTx/>
              <a:buAutoNum type="arabicPeriod" startAt="2"/>
            </a:pPr>
            <a:r>
              <a:rPr lang="en-US" altLang="en-US" sz="2400" b="1">
                <a:solidFill>
                  <a:srgbClr val="FF3300"/>
                </a:solidFill>
                <a:latin typeface=".VnTime" panose="020B7200000000000000" pitchFamily="34" charset="0"/>
              </a:rPr>
              <a:t>KÜ n¨ng :</a:t>
            </a:r>
          </a:p>
          <a:p>
            <a:pPr>
              <a:spcBef>
                <a:spcPct val="50000"/>
              </a:spcBef>
              <a:buFontTx/>
              <a:buChar char="-"/>
            </a:pPr>
            <a:r>
              <a:rPr lang="en-US" altLang="en-US" sz="2000" b="1">
                <a:solidFill>
                  <a:srgbClr val="9400ED"/>
                </a:solidFill>
                <a:latin typeface=".VnTime" panose="020B7200000000000000" pitchFamily="34" charset="0"/>
              </a:rPr>
              <a:t>TrÎ nãi ®óng tªn truyÖn th¬ vµ tªn c¸c nh©n vËt trong truyÖn th¬ .</a:t>
            </a:r>
          </a:p>
          <a:p>
            <a:pPr>
              <a:spcBef>
                <a:spcPct val="50000"/>
              </a:spcBef>
              <a:buFontTx/>
              <a:buChar char="-"/>
            </a:pPr>
            <a:r>
              <a:rPr lang="en-US" altLang="en-US" sz="2000" b="1">
                <a:solidFill>
                  <a:srgbClr val="9400ED"/>
                </a:solidFill>
                <a:latin typeface=".VnTime" panose="020B7200000000000000" pitchFamily="34" charset="0"/>
              </a:rPr>
              <a:t>TrÎ m¹nh d¹n tr¶ lêi c¸c c©u hái cña c« b»ng c¸c c©u ®¬n ®Çy ®ñ chñ ng÷-vÞ ng÷.</a:t>
            </a:r>
          </a:p>
        </p:txBody>
      </p:sp>
      <p:sp>
        <p:nvSpPr>
          <p:cNvPr id="49178" name="Text Box 26"/>
          <p:cNvSpPr txBox="1">
            <a:spLocks noChangeArrowheads="1"/>
          </p:cNvSpPr>
          <p:nvPr/>
        </p:nvSpPr>
        <p:spPr bwMode="auto">
          <a:xfrm>
            <a:off x="609600" y="4953000"/>
            <a:ext cx="78486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2000" b="1">
                <a:solidFill>
                  <a:srgbClr val="FF3300"/>
                </a:solidFill>
                <a:latin typeface=".VnTime" panose="020B7200000000000000" pitchFamily="34" charset="0"/>
              </a:rPr>
              <a:t>3</a:t>
            </a:r>
            <a:r>
              <a:rPr lang="en-US" altLang="en-US" sz="2400" b="1">
                <a:solidFill>
                  <a:srgbClr val="FF3300"/>
                </a:solidFill>
                <a:latin typeface=".VnTime" panose="020B7200000000000000" pitchFamily="34" charset="0"/>
              </a:rPr>
              <a:t>. Th¸i ®é :</a:t>
            </a:r>
          </a:p>
          <a:p>
            <a:pPr>
              <a:spcBef>
                <a:spcPct val="50000"/>
              </a:spcBef>
              <a:buClrTx/>
              <a:buFontTx/>
              <a:buNone/>
            </a:pPr>
            <a:r>
              <a:rPr lang="en-US" altLang="en-US" sz="2000" b="1">
                <a:solidFill>
                  <a:srgbClr val="9400ED"/>
                </a:solidFill>
                <a:latin typeface=".VnTime" panose="020B7200000000000000" pitchFamily="34" charset="0"/>
              </a:rPr>
              <a:t>TrÎ biÕt khoanh tay lÔ phÐp chµo hái «ng ,bµ,bè,mÑ,c« gi¸o vµ ng­êi lín víi giäng nhÑ nhµng míi lµ ngoan. </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9174"/>
                                        </p:tgtEl>
                                        <p:attrNameLst>
                                          <p:attrName>style.visibility</p:attrName>
                                        </p:attrNameLst>
                                      </p:cBhvr>
                                      <p:to>
                                        <p:strVal val="visible"/>
                                      </p:to>
                                    </p:set>
                                    <p:anim calcmode="lin" valueType="num">
                                      <p:cBhvr>
                                        <p:cTn id="7" dur="500" fill="hold"/>
                                        <p:tgtEl>
                                          <p:spTgt spid="4917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174"/>
                                        </p:tgtEl>
                                        <p:attrNameLst>
                                          <p:attrName>ppt_y</p:attrName>
                                        </p:attrNameLst>
                                      </p:cBhvr>
                                      <p:tavLst>
                                        <p:tav tm="0">
                                          <p:val>
                                            <p:strVal val="#ppt_y"/>
                                          </p:val>
                                        </p:tav>
                                        <p:tav tm="100000">
                                          <p:val>
                                            <p:strVal val="#ppt_y"/>
                                          </p:val>
                                        </p:tav>
                                      </p:tavLst>
                                    </p:anim>
                                    <p:anim calcmode="lin" valueType="num">
                                      <p:cBhvr>
                                        <p:cTn id="9" dur="500" fill="hold"/>
                                        <p:tgtEl>
                                          <p:spTgt spid="4917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17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174"/>
                                        </p:tgtEl>
                                      </p:cBhvr>
                                    </p:animEffect>
                                  </p:childTnLst>
                                </p:cTn>
                              </p:par>
                            </p:childTnLst>
                          </p:cTn>
                        </p:par>
                        <p:par>
                          <p:cTn id="12" fill="hold" nodeType="afterGroup">
                            <p:stCondLst>
                              <p:cond delay="1200"/>
                            </p:stCondLst>
                            <p:childTnLst>
                              <p:par>
                                <p:cTn id="13" presetID="34" presetClass="entr" presetSubtype="0" fill="hold" grpId="0" nodeType="afterEffect">
                                  <p:stCondLst>
                                    <p:cond delay="0"/>
                                  </p:stCondLst>
                                  <p:childTnLst>
                                    <p:set>
                                      <p:cBhvr>
                                        <p:cTn id="14" dur="1" fill="hold">
                                          <p:stCondLst>
                                            <p:cond delay="0"/>
                                          </p:stCondLst>
                                        </p:cTn>
                                        <p:tgtEl>
                                          <p:spTgt spid="49175"/>
                                        </p:tgtEl>
                                        <p:attrNameLst>
                                          <p:attrName>style.visibility</p:attrName>
                                        </p:attrNameLst>
                                      </p:cBhvr>
                                      <p:to>
                                        <p:strVal val="visible"/>
                                      </p:to>
                                    </p:set>
                                    <p:anim from="(-#ppt_w/2)" to="(#ppt_x)" calcmode="lin" valueType="num">
                                      <p:cBhvr>
                                        <p:cTn id="15" dur="600" fill="hold">
                                          <p:stCondLst>
                                            <p:cond delay="0"/>
                                          </p:stCondLst>
                                        </p:cTn>
                                        <p:tgtEl>
                                          <p:spTgt spid="49175"/>
                                        </p:tgtEl>
                                        <p:attrNameLst>
                                          <p:attrName>ppt_x</p:attrName>
                                        </p:attrNameLst>
                                      </p:cBhvr>
                                    </p:anim>
                                    <p:anim from="0" to="-1.0" calcmode="lin" valueType="num">
                                      <p:cBhvr>
                                        <p:cTn id="16" dur="200" decel="50000" autoRev="1" fill="hold">
                                          <p:stCondLst>
                                            <p:cond delay="600"/>
                                          </p:stCondLst>
                                        </p:cTn>
                                        <p:tgtEl>
                                          <p:spTgt spid="49175"/>
                                        </p:tgtEl>
                                        <p:attrNameLst>
                                          <p:attrName>xshear</p:attrName>
                                        </p:attrNameLst>
                                      </p:cBhvr>
                                    </p:anim>
                                    <p:animScale>
                                      <p:cBhvr>
                                        <p:cTn id="17" dur="200" decel="100000" autoRev="1" fill="hold">
                                          <p:stCondLst>
                                            <p:cond delay="600"/>
                                          </p:stCondLst>
                                        </p:cTn>
                                        <p:tgtEl>
                                          <p:spTgt spid="49175"/>
                                        </p:tgtEl>
                                      </p:cBhvr>
                                      <p:from x="100000" y="100000"/>
                                      <p:to x="80000" y="100000"/>
                                    </p:animScale>
                                    <p:anim by="(#ppt_h/3+#ppt_w*0.1)" calcmode="lin" valueType="num">
                                      <p:cBhvr additive="sum">
                                        <p:cTn id="18" dur="200" decel="100000" autoRev="1" fill="hold">
                                          <p:stCondLst>
                                            <p:cond delay="600"/>
                                          </p:stCondLst>
                                        </p:cTn>
                                        <p:tgtEl>
                                          <p:spTgt spid="49175"/>
                                        </p:tgtEl>
                                        <p:attrNameLst>
                                          <p:attrName>ppt_x</p:attrName>
                                        </p:attrNameLst>
                                      </p:cBhvr>
                                    </p:anim>
                                  </p:childTnLst>
                                </p:cTn>
                              </p:par>
                            </p:childTnLst>
                          </p:cTn>
                        </p:par>
                        <p:par>
                          <p:cTn id="19" fill="hold" nodeType="afterGroup">
                            <p:stCondLst>
                              <p:cond delay="2200"/>
                            </p:stCondLst>
                            <p:childTnLst>
                              <p:par>
                                <p:cTn id="20" presetID="35" presetClass="entr" presetSubtype="0" fill="hold" grpId="0" nodeType="afterEffect">
                                  <p:stCondLst>
                                    <p:cond delay="0"/>
                                  </p:stCondLst>
                                  <p:childTnLst>
                                    <p:set>
                                      <p:cBhvr>
                                        <p:cTn id="21" dur="1" fill="hold">
                                          <p:stCondLst>
                                            <p:cond delay="0"/>
                                          </p:stCondLst>
                                        </p:cTn>
                                        <p:tgtEl>
                                          <p:spTgt spid="49176"/>
                                        </p:tgtEl>
                                        <p:attrNameLst>
                                          <p:attrName>style.visibility</p:attrName>
                                        </p:attrNameLst>
                                      </p:cBhvr>
                                      <p:to>
                                        <p:strVal val="visible"/>
                                      </p:to>
                                    </p:set>
                                    <p:animEffect transition="in" filter="fade">
                                      <p:cBhvr>
                                        <p:cTn id="22" dur="2000"/>
                                        <p:tgtEl>
                                          <p:spTgt spid="49176"/>
                                        </p:tgtEl>
                                      </p:cBhvr>
                                    </p:animEffect>
                                    <p:anim calcmode="lin" valueType="num">
                                      <p:cBhvr>
                                        <p:cTn id="23" dur="2000" fill="hold"/>
                                        <p:tgtEl>
                                          <p:spTgt spid="49176"/>
                                        </p:tgtEl>
                                        <p:attrNameLst>
                                          <p:attrName>style.rotation</p:attrName>
                                        </p:attrNameLst>
                                      </p:cBhvr>
                                      <p:tavLst>
                                        <p:tav tm="0">
                                          <p:val>
                                            <p:fltVal val="720"/>
                                          </p:val>
                                        </p:tav>
                                        <p:tav tm="100000">
                                          <p:val>
                                            <p:fltVal val="0"/>
                                          </p:val>
                                        </p:tav>
                                      </p:tavLst>
                                    </p:anim>
                                    <p:anim calcmode="lin" valueType="num">
                                      <p:cBhvr>
                                        <p:cTn id="24" dur="2000" fill="hold"/>
                                        <p:tgtEl>
                                          <p:spTgt spid="49176"/>
                                        </p:tgtEl>
                                        <p:attrNameLst>
                                          <p:attrName>ppt_h</p:attrName>
                                        </p:attrNameLst>
                                      </p:cBhvr>
                                      <p:tavLst>
                                        <p:tav tm="0">
                                          <p:val>
                                            <p:fltVal val="0"/>
                                          </p:val>
                                        </p:tav>
                                        <p:tav tm="100000">
                                          <p:val>
                                            <p:strVal val="#ppt_h"/>
                                          </p:val>
                                        </p:tav>
                                      </p:tavLst>
                                    </p:anim>
                                    <p:anim calcmode="lin" valueType="num">
                                      <p:cBhvr>
                                        <p:cTn id="25" dur="2000" fill="hold"/>
                                        <p:tgtEl>
                                          <p:spTgt spid="49176"/>
                                        </p:tgtEl>
                                        <p:attrNameLst>
                                          <p:attrName>ppt_w</p:attrName>
                                        </p:attrNameLst>
                                      </p:cBhvr>
                                      <p:tavLst>
                                        <p:tav tm="0">
                                          <p:val>
                                            <p:fltVal val="0"/>
                                          </p:val>
                                        </p:tav>
                                        <p:tav tm="100000">
                                          <p:val>
                                            <p:strVal val="#ppt_w"/>
                                          </p:val>
                                        </p:tav>
                                      </p:tavLst>
                                    </p:anim>
                                  </p:childTnLst>
                                </p:cTn>
                              </p:par>
                            </p:childTnLst>
                          </p:cTn>
                        </p:par>
                        <p:par>
                          <p:cTn id="26" fill="hold" nodeType="afterGroup">
                            <p:stCondLst>
                              <p:cond delay="4200"/>
                            </p:stCondLst>
                            <p:childTnLst>
                              <p:par>
                                <p:cTn id="27" presetID="21" presetClass="entr" presetSubtype="4" fill="hold" grpId="0" nodeType="afterEffect">
                                  <p:stCondLst>
                                    <p:cond delay="0"/>
                                  </p:stCondLst>
                                  <p:childTnLst>
                                    <p:set>
                                      <p:cBhvr>
                                        <p:cTn id="28" dur="1" fill="hold">
                                          <p:stCondLst>
                                            <p:cond delay="0"/>
                                          </p:stCondLst>
                                        </p:cTn>
                                        <p:tgtEl>
                                          <p:spTgt spid="49178"/>
                                        </p:tgtEl>
                                        <p:attrNameLst>
                                          <p:attrName>style.visibility</p:attrName>
                                        </p:attrNameLst>
                                      </p:cBhvr>
                                      <p:to>
                                        <p:strVal val="visible"/>
                                      </p:to>
                                    </p:set>
                                    <p:animEffect transition="in" filter="wheel(4)">
                                      <p:cBhvr>
                                        <p:cTn id="29" dur="2000"/>
                                        <p:tgtEl>
                                          <p:spTgt spid="49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4" grpId="0"/>
      <p:bldP spid="49175" grpId="0"/>
      <p:bldP spid="49176" grpId="0"/>
      <p:bldP spid="49178"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2" name="Text Box 4"/>
          <p:cNvSpPr txBox="1">
            <a:spLocks noChangeArrowheads="1"/>
          </p:cNvSpPr>
          <p:nvPr/>
        </p:nvSpPr>
        <p:spPr bwMode="auto">
          <a:xfrm>
            <a:off x="533400" y="381000"/>
            <a:ext cx="8153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b="1">
                <a:solidFill>
                  <a:srgbClr val="F11C17"/>
                </a:solidFill>
                <a:latin typeface="Times New Roman" panose="02020603050405020304" pitchFamily="18" charset="0"/>
                <a:cs typeface="Times New Roman" panose="02020603050405020304" pitchFamily="18" charset="0"/>
              </a:rPr>
              <a:t>Các con cùng xem trong bức tranh này có những ai nhé? </a:t>
            </a:r>
          </a:p>
        </p:txBody>
      </p:sp>
      <p:pic>
        <p:nvPicPr>
          <p:cNvPr id="2355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990600"/>
            <a:ext cx="59436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9572"/>
                                        </p:tgtEl>
                                        <p:attrNameLst>
                                          <p:attrName>style.visibility</p:attrName>
                                        </p:attrNameLst>
                                      </p:cBhvr>
                                      <p:to>
                                        <p:strVal val="visible"/>
                                      </p:to>
                                    </p:set>
                                    <p:anim calcmode="lin" valueType="num">
                                      <p:cBhvr>
                                        <p:cTn id="7" dur="1000" fill="hold"/>
                                        <p:tgtEl>
                                          <p:spTgt spid="10957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109572"/>
                                        </p:tgtEl>
                                        <p:attrNameLst>
                                          <p:attrName>ppt_y</p:attrName>
                                        </p:attrNameLst>
                                      </p:cBhvr>
                                      <p:tavLst>
                                        <p:tav tm="0">
                                          <p:val>
                                            <p:strVal val="#ppt_y"/>
                                          </p:val>
                                        </p:tav>
                                        <p:tav tm="100000">
                                          <p:val>
                                            <p:strVal val="#ppt_y"/>
                                          </p:val>
                                        </p:tav>
                                      </p:tavLst>
                                    </p:anim>
                                    <p:anim calcmode="lin" valueType="num">
                                      <p:cBhvr>
                                        <p:cTn id="9" dur="1000" fill="hold"/>
                                        <p:tgtEl>
                                          <p:spTgt spid="10957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10957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6800" y="990600"/>
            <a:ext cx="701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r>
              <a:rPr lang="vi-VN" altLang="en-US" sz="2400">
                <a:solidFill>
                  <a:srgbClr val="3C3C3C"/>
                </a:solidFill>
                <a:latin typeface="Times New Roman" panose="02020603050405020304" pitchFamily="18" charset="0"/>
              </a:rPr>
              <a:t>+ Trong tranh có ai? Ông, bà, bố, mẹ…</a:t>
            </a:r>
            <a:endParaRPr lang="vi-VN" altLang="en-US" sz="2400">
              <a:solidFill>
                <a:srgbClr val="3C3C3C"/>
              </a:solidFill>
              <a:latin typeface="Arial" panose="020B0604020202020204" pitchFamily="34" charset="0"/>
            </a:endParaRPr>
          </a:p>
          <a:p>
            <a:pPr algn="just">
              <a:spcBef>
                <a:spcPct val="0"/>
              </a:spcBef>
              <a:buClrTx/>
              <a:buSzTx/>
              <a:buFontTx/>
              <a:buNone/>
            </a:pPr>
            <a:r>
              <a:rPr lang="vi-VN" altLang="en-US" sz="2400">
                <a:solidFill>
                  <a:srgbClr val="3C3C3C"/>
                </a:solidFill>
                <a:latin typeface="Times New Roman" panose="02020603050405020304" pitchFamily="18" charset="0"/>
              </a:rPr>
              <a:t>Đúng rồi, đó là những người sống trong một gia đình, và mọi người phải biết yêu quý nhau.</a:t>
            </a:r>
            <a:endParaRPr lang="vi-VN" altLang="en-US" sz="2400">
              <a:solidFill>
                <a:srgbClr val="3C3C3C"/>
              </a:solidFill>
              <a:latin typeface="Arial" panose="020B0604020202020204" pitchFamily="34" charset="0"/>
            </a:endParaRPr>
          </a:p>
          <a:p>
            <a:pPr algn="just">
              <a:spcBef>
                <a:spcPct val="0"/>
              </a:spcBef>
              <a:buClrTx/>
              <a:buSzTx/>
              <a:buFontTx/>
              <a:buNone/>
            </a:pPr>
            <a:r>
              <a:rPr lang="vi-VN" altLang="en-US" sz="2400">
                <a:solidFill>
                  <a:srgbClr val="3C3C3C"/>
                </a:solidFill>
                <a:latin typeface="Times New Roman" panose="02020603050405020304" pitchFamily="18" charset="0"/>
              </a:rPr>
              <a:t>+ Yêu mọi người trong gia đình thì các con phải làm gì?</a:t>
            </a:r>
            <a:endParaRPr lang="vi-VN" altLang="en-US" sz="2400">
              <a:solidFill>
                <a:srgbClr val="3C3C3C"/>
              </a:solidFill>
              <a:latin typeface="Arial" panose="020B0604020202020204" pitchFamily="34" charset="0"/>
            </a:endParaRPr>
          </a:p>
          <a:p>
            <a:pPr algn="just">
              <a:spcBef>
                <a:spcPct val="0"/>
              </a:spcBef>
              <a:buClrTx/>
              <a:buSzTx/>
              <a:buFontTx/>
              <a:buNone/>
            </a:pPr>
            <a:r>
              <a:rPr lang="vi-VN" altLang="en-US" sz="2400">
                <a:solidFill>
                  <a:srgbClr val="3C3C3C"/>
                </a:solidFill>
                <a:latin typeface="Times New Roman" panose="02020603050405020304" pitchFamily="18" charset="0"/>
              </a:rPr>
              <a:t>- Các con phải ngoan, nghe lời người lớn, và còn biết lễ phép chào hỏi ông, bà, bố, mẹ, cô giáo nữa đấy. Cô còn biết một số bạn cũng rất ngoan khi gặp người lớn trên đường đã biết khoanh tay chào đấy.</a:t>
            </a:r>
            <a:endParaRPr lang="vi-VN" altLang="en-US" sz="2400">
              <a:solidFill>
                <a:srgbClr val="3C3C3C"/>
              </a:solidFill>
              <a:latin typeface="Arial" panose="020B0604020202020204" pitchFamily="34" charset="0"/>
            </a:endParaRPr>
          </a:p>
          <a:p>
            <a:pPr algn="just">
              <a:spcBef>
                <a:spcPct val="0"/>
              </a:spcBef>
              <a:buClrTx/>
              <a:buSzTx/>
              <a:buFontTx/>
              <a:buNone/>
            </a:pPr>
            <a:r>
              <a:rPr lang="vi-VN" altLang="en-US" sz="2400">
                <a:solidFill>
                  <a:srgbClr val="3C3C3C"/>
                </a:solidFill>
                <a:latin typeface="Times New Roman" panose="02020603050405020304" pitchFamily="18" charset="0"/>
              </a:rPr>
              <a:t>- Muốn biết đó là những bạn nào thì bây giờ các con ngồi xuống lắng nghe cô kể câu chuyện “Cháu chào ông ạ”</a:t>
            </a:r>
            <a:endParaRPr lang="vi-VN" altLang="en-US" sz="2400">
              <a:solidFill>
                <a:srgbClr val="3C3C3C"/>
              </a:solidFill>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3"/>
          <p:cNvSpPr>
            <a:spLocks noChangeArrowheads="1"/>
          </p:cNvSpPr>
          <p:nvPr/>
        </p:nvSpPr>
        <p:spPr bwMode="auto">
          <a:xfrm>
            <a:off x="0" y="0"/>
            <a:ext cx="9144000" cy="6858000"/>
          </a:xfrm>
          <a:prstGeom prst="rect">
            <a:avLst/>
          </a:prstGeom>
          <a:gradFill rotWithShape="1">
            <a:gsLst>
              <a:gs pos="0">
                <a:schemeClr val="bg1"/>
              </a:gs>
              <a:gs pos="100000">
                <a:schemeClr val="folHlink"/>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Arial Black" panose="020B0A04020102020204" pitchFamily="34" charset="0"/>
            </a:endParaRPr>
          </a:p>
        </p:txBody>
      </p:sp>
      <p:grpSp>
        <p:nvGrpSpPr>
          <p:cNvPr id="25603" name="Group 11"/>
          <p:cNvGrpSpPr>
            <a:grpSpLocks/>
          </p:cNvGrpSpPr>
          <p:nvPr/>
        </p:nvGrpSpPr>
        <p:grpSpPr bwMode="auto">
          <a:xfrm>
            <a:off x="0" y="1066800"/>
            <a:ext cx="3048000" cy="4572000"/>
            <a:chOff x="0" y="432"/>
            <a:chExt cx="2148" cy="3360"/>
          </a:xfrm>
        </p:grpSpPr>
        <p:pic>
          <p:nvPicPr>
            <p:cNvPr id="2561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16"/>
              <a:ext cx="2148"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 y="432"/>
              <a:ext cx="67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604" name="Group 12"/>
          <p:cNvGrpSpPr>
            <a:grpSpLocks/>
          </p:cNvGrpSpPr>
          <p:nvPr/>
        </p:nvGrpSpPr>
        <p:grpSpPr bwMode="auto">
          <a:xfrm>
            <a:off x="3581400" y="4648200"/>
            <a:ext cx="1371600" cy="1371600"/>
            <a:chOff x="2208" y="3120"/>
            <a:chExt cx="1008" cy="996"/>
          </a:xfrm>
        </p:grpSpPr>
        <p:pic>
          <p:nvPicPr>
            <p:cNvPr id="25608"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2" y="3360"/>
              <a:ext cx="86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8" y="3120"/>
              <a:ext cx="48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605"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57800" y="3124200"/>
            <a:ext cx="2552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1" name="Picture 9" descr="3D_bird[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WordArt 10"/>
          <p:cNvSpPr>
            <a:spLocks noChangeArrowheads="1" noChangeShapeType="1" noTextEdit="1"/>
          </p:cNvSpPr>
          <p:nvPr/>
        </p:nvSpPr>
        <p:spPr bwMode="auto">
          <a:xfrm>
            <a:off x="3352800" y="1371600"/>
            <a:ext cx="5105400" cy="5105400"/>
          </a:xfrm>
          <a:prstGeom prst="rect">
            <a:avLst/>
          </a:prstGeom>
        </p:spPr>
        <p:txBody>
          <a:bodyPr spcFirstLastPara="1" wrap="none" fromWordArt="1">
            <a:prstTxWarp prst="textArchUp">
              <a:avLst>
                <a:gd name="adj" fmla="val 1088484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VnAristote" panose="020B7200000000000000" pitchFamily="34" charset="0"/>
              </a:rPr>
              <a:t>Ch¸u chµo «ng ¹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33333E-6 2.22222E-6 C -0.00764 0.00602 -0.01563 0.00578 -0.02344 0.00856 C -0.02934 0.01319 -0.03229 0.02268 -0.03611 0.03472 C -0.03698 0.03727 -0.03733 0.0412 -0.03837 0.04328 C -0.04566 0.05903 -0.05608 0.06366 -0.06511 0.06944 C -0.07709 0.06852 -0.08907 0.07014 -0.10087 0.06643 C -0.10295 0.06551 -0.104 0.06065 -0.10556 0.05764 C -0.10782 0.05393 -0.1125 0.04629 -0.1125 0.04653 C -0.11563 0.03426 -0.11841 0.02963 -0.12396 0.02592 C -0.13004 0.01574 -0.13438 0.01296 -0.1415 0.00856 C -0.14306 0.00764 -0.14618 0.00578 -0.14618 0.00602 C -0.17813 0.00879 -0.21493 0.02222 -0.24566 0.00254 C -0.24983 -0.0044 -0.25469 -0.01644 -0.25955 -0.02037 C -0.27361 -0.06713 -0.30521 -0.03287 -0.32552 -0.03195 C -0.329 -0.03102 -0.33264 -0.03264 -0.33577 -0.02894 C -0.3441 -0.01968 -0.34705 0.00856 -0.35799 0.00856 C -0.37066 0.00856 -0.38334 0.00856 -0.39584 0.00856 " pathEditMode="relative" rAng="0" ptsTypes="ffffffffffffffffA">
                                      <p:cBhvr>
                                        <p:cTn id="6" dur="3000" fill="hold"/>
                                        <p:tgtEl>
                                          <p:spTgt spid="136201"/>
                                        </p:tgtEl>
                                        <p:attrNameLst>
                                          <p:attrName>ppt_x</p:attrName>
                                          <p:attrName>ppt_y</p:attrName>
                                        </p:attrNameLst>
                                      </p:cBhvr>
                                      <p:rCtr x="-19792" y="139"/>
                                    </p:animMotion>
                                  </p:childTnLst>
                                </p:cTn>
                              </p:par>
                              <p:par>
                                <p:cTn id="7" presetID="35" presetClass="entr" presetSubtype="0" fill="hold" nodeType="withEffect">
                                  <p:stCondLst>
                                    <p:cond delay="0"/>
                                  </p:stCondLst>
                                  <p:childTnLst>
                                    <p:set>
                                      <p:cBhvr>
                                        <p:cTn id="8" dur="1" fill="hold">
                                          <p:stCondLst>
                                            <p:cond delay="0"/>
                                          </p:stCondLst>
                                        </p:cTn>
                                        <p:tgtEl>
                                          <p:spTgt spid="136202"/>
                                        </p:tgtEl>
                                        <p:attrNameLst>
                                          <p:attrName>style.visibility</p:attrName>
                                        </p:attrNameLst>
                                      </p:cBhvr>
                                      <p:to>
                                        <p:strVal val="visible"/>
                                      </p:to>
                                    </p:set>
                                    <p:animEffect transition="in" filter="fade">
                                      <p:cBhvr>
                                        <p:cTn id="9" dur="3000"/>
                                        <p:tgtEl>
                                          <p:spTgt spid="136202"/>
                                        </p:tgtEl>
                                      </p:cBhvr>
                                    </p:animEffect>
                                    <p:anim calcmode="lin" valueType="num">
                                      <p:cBhvr>
                                        <p:cTn id="10" dur="3000" fill="hold"/>
                                        <p:tgtEl>
                                          <p:spTgt spid="136202"/>
                                        </p:tgtEl>
                                        <p:attrNameLst>
                                          <p:attrName>style.rotation</p:attrName>
                                        </p:attrNameLst>
                                      </p:cBhvr>
                                      <p:tavLst>
                                        <p:tav tm="0">
                                          <p:val>
                                            <p:fltVal val="720"/>
                                          </p:val>
                                        </p:tav>
                                        <p:tav tm="100000">
                                          <p:val>
                                            <p:fltVal val="0"/>
                                          </p:val>
                                        </p:tav>
                                      </p:tavLst>
                                    </p:anim>
                                    <p:anim calcmode="lin" valueType="num">
                                      <p:cBhvr>
                                        <p:cTn id="11" dur="3000" fill="hold"/>
                                        <p:tgtEl>
                                          <p:spTgt spid="136202"/>
                                        </p:tgtEl>
                                        <p:attrNameLst>
                                          <p:attrName>ppt_h</p:attrName>
                                        </p:attrNameLst>
                                      </p:cBhvr>
                                      <p:tavLst>
                                        <p:tav tm="0">
                                          <p:val>
                                            <p:fltVal val="0"/>
                                          </p:val>
                                        </p:tav>
                                        <p:tav tm="100000">
                                          <p:val>
                                            <p:strVal val="#ppt_h"/>
                                          </p:val>
                                        </p:tav>
                                      </p:tavLst>
                                    </p:anim>
                                    <p:anim calcmode="lin" valueType="num">
                                      <p:cBhvr>
                                        <p:cTn id="12" dur="3000" fill="hold"/>
                                        <p:tgtEl>
                                          <p:spTgt spid="13620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16"/>
          <p:cNvGrpSpPr>
            <a:grpSpLocks/>
          </p:cNvGrpSpPr>
          <p:nvPr/>
        </p:nvGrpSpPr>
        <p:grpSpPr bwMode="auto">
          <a:xfrm>
            <a:off x="-431800" y="-14288"/>
            <a:ext cx="9575800" cy="6872288"/>
            <a:chOff x="-233" y="-9"/>
            <a:chExt cx="6032" cy="4329"/>
          </a:xfrm>
        </p:grpSpPr>
        <p:sp>
          <p:nvSpPr>
            <p:cNvPr id="26643" name="Freeform 15"/>
            <p:cNvSpPr>
              <a:spLocks/>
            </p:cNvSpPr>
            <p:nvPr/>
          </p:nvSpPr>
          <p:spPr bwMode="auto">
            <a:xfrm>
              <a:off x="-37" y="638"/>
              <a:ext cx="5812" cy="3682"/>
            </a:xfrm>
            <a:custGeom>
              <a:avLst/>
              <a:gdLst>
                <a:gd name="T0" fmla="*/ 19 w 5812"/>
                <a:gd name="T1" fmla="*/ 3669 h 3682"/>
                <a:gd name="T2" fmla="*/ 46 w 5812"/>
                <a:gd name="T3" fmla="*/ 1019 h 3682"/>
                <a:gd name="T4" fmla="*/ 64 w 5812"/>
                <a:gd name="T5" fmla="*/ 868 h 3682"/>
                <a:gd name="T6" fmla="*/ 72 w 5812"/>
                <a:gd name="T7" fmla="*/ 798 h 3682"/>
                <a:gd name="T8" fmla="*/ 64 w 5812"/>
                <a:gd name="T9" fmla="*/ 762 h 3682"/>
                <a:gd name="T10" fmla="*/ 46 w 5812"/>
                <a:gd name="T11" fmla="*/ 815 h 3682"/>
                <a:gd name="T12" fmla="*/ 37 w 5812"/>
                <a:gd name="T13" fmla="*/ 1001 h 3682"/>
                <a:gd name="T14" fmla="*/ 46 w 5812"/>
                <a:gd name="T15" fmla="*/ 576 h 3682"/>
                <a:gd name="T16" fmla="*/ 37 w 5812"/>
                <a:gd name="T17" fmla="*/ 549 h 3682"/>
                <a:gd name="T18" fmla="*/ 28 w 5812"/>
                <a:gd name="T19" fmla="*/ 514 h 3682"/>
                <a:gd name="T20" fmla="*/ 10 w 5812"/>
                <a:gd name="T21" fmla="*/ 461 h 3682"/>
                <a:gd name="T22" fmla="*/ 28 w 5812"/>
                <a:gd name="T23" fmla="*/ 204 h 3682"/>
                <a:gd name="T24" fmla="*/ 55 w 5812"/>
                <a:gd name="T25" fmla="*/ 98 h 3682"/>
                <a:gd name="T26" fmla="*/ 81 w 5812"/>
                <a:gd name="T27" fmla="*/ 115 h 3682"/>
                <a:gd name="T28" fmla="*/ 108 w 5812"/>
                <a:gd name="T29" fmla="*/ 124 h 3682"/>
                <a:gd name="T30" fmla="*/ 188 w 5812"/>
                <a:gd name="T31" fmla="*/ 115 h 3682"/>
                <a:gd name="T32" fmla="*/ 152 w 5812"/>
                <a:gd name="T33" fmla="*/ 98 h 3682"/>
                <a:gd name="T34" fmla="*/ 453 w 5812"/>
                <a:gd name="T35" fmla="*/ 89 h 3682"/>
                <a:gd name="T36" fmla="*/ 1614 w 5812"/>
                <a:gd name="T37" fmla="*/ 80 h 3682"/>
                <a:gd name="T38" fmla="*/ 2536 w 5812"/>
                <a:gd name="T39" fmla="*/ 115 h 3682"/>
                <a:gd name="T40" fmla="*/ 3316 w 5812"/>
                <a:gd name="T41" fmla="*/ 204 h 3682"/>
                <a:gd name="T42" fmla="*/ 3644 w 5812"/>
                <a:gd name="T43" fmla="*/ 248 h 3682"/>
                <a:gd name="T44" fmla="*/ 3759 w 5812"/>
                <a:gd name="T45" fmla="*/ 275 h 3682"/>
                <a:gd name="T46" fmla="*/ 3874 w 5812"/>
                <a:gd name="T47" fmla="*/ 337 h 3682"/>
                <a:gd name="T48" fmla="*/ 4725 w 5812"/>
                <a:gd name="T49" fmla="*/ 292 h 3682"/>
                <a:gd name="T50" fmla="*/ 4805 w 5812"/>
                <a:gd name="T51" fmla="*/ 257 h 3682"/>
                <a:gd name="T52" fmla="*/ 5345 w 5812"/>
                <a:gd name="T53" fmla="*/ 292 h 3682"/>
                <a:gd name="T54" fmla="*/ 5762 w 5812"/>
                <a:gd name="T55" fmla="*/ 319 h 3682"/>
                <a:gd name="T56" fmla="*/ 5806 w 5812"/>
                <a:gd name="T57" fmla="*/ 319 h 3682"/>
                <a:gd name="T58" fmla="*/ 5797 w 5812"/>
                <a:gd name="T59" fmla="*/ 3682 h 36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12" h="3682">
                  <a:moveTo>
                    <a:pt x="19" y="3669"/>
                  </a:moveTo>
                  <a:cubicBezTo>
                    <a:pt x="27" y="2783"/>
                    <a:pt x="36" y="1906"/>
                    <a:pt x="46" y="1019"/>
                  </a:cubicBezTo>
                  <a:cubicBezTo>
                    <a:pt x="47" y="911"/>
                    <a:pt x="44" y="928"/>
                    <a:pt x="64" y="868"/>
                  </a:cubicBezTo>
                  <a:cubicBezTo>
                    <a:pt x="67" y="845"/>
                    <a:pt x="72" y="821"/>
                    <a:pt x="72" y="798"/>
                  </a:cubicBezTo>
                  <a:cubicBezTo>
                    <a:pt x="72" y="786"/>
                    <a:pt x="74" y="755"/>
                    <a:pt x="64" y="762"/>
                  </a:cubicBezTo>
                  <a:cubicBezTo>
                    <a:pt x="48" y="772"/>
                    <a:pt x="46" y="815"/>
                    <a:pt x="46" y="815"/>
                  </a:cubicBezTo>
                  <a:cubicBezTo>
                    <a:pt x="43" y="877"/>
                    <a:pt x="37" y="1063"/>
                    <a:pt x="37" y="1001"/>
                  </a:cubicBezTo>
                  <a:cubicBezTo>
                    <a:pt x="37" y="859"/>
                    <a:pt x="46" y="576"/>
                    <a:pt x="46" y="576"/>
                  </a:cubicBezTo>
                  <a:cubicBezTo>
                    <a:pt x="43" y="567"/>
                    <a:pt x="40" y="558"/>
                    <a:pt x="37" y="549"/>
                  </a:cubicBezTo>
                  <a:cubicBezTo>
                    <a:pt x="34" y="537"/>
                    <a:pt x="32" y="526"/>
                    <a:pt x="28" y="514"/>
                  </a:cubicBezTo>
                  <a:cubicBezTo>
                    <a:pt x="23" y="496"/>
                    <a:pt x="10" y="461"/>
                    <a:pt x="10" y="461"/>
                  </a:cubicBezTo>
                  <a:cubicBezTo>
                    <a:pt x="0" y="380"/>
                    <a:pt x="1" y="281"/>
                    <a:pt x="28" y="204"/>
                  </a:cubicBezTo>
                  <a:cubicBezTo>
                    <a:pt x="31" y="177"/>
                    <a:pt x="34" y="107"/>
                    <a:pt x="55" y="98"/>
                  </a:cubicBezTo>
                  <a:cubicBezTo>
                    <a:pt x="65" y="94"/>
                    <a:pt x="72" y="110"/>
                    <a:pt x="81" y="115"/>
                  </a:cubicBezTo>
                  <a:cubicBezTo>
                    <a:pt x="90" y="119"/>
                    <a:pt x="99" y="121"/>
                    <a:pt x="108" y="124"/>
                  </a:cubicBezTo>
                  <a:cubicBezTo>
                    <a:pt x="135" y="121"/>
                    <a:pt x="165" y="129"/>
                    <a:pt x="188" y="115"/>
                  </a:cubicBezTo>
                  <a:cubicBezTo>
                    <a:pt x="199" y="108"/>
                    <a:pt x="139" y="99"/>
                    <a:pt x="152" y="98"/>
                  </a:cubicBezTo>
                  <a:cubicBezTo>
                    <a:pt x="252" y="88"/>
                    <a:pt x="353" y="92"/>
                    <a:pt x="453" y="89"/>
                  </a:cubicBezTo>
                  <a:cubicBezTo>
                    <a:pt x="892" y="0"/>
                    <a:pt x="512" y="71"/>
                    <a:pt x="1614" y="80"/>
                  </a:cubicBezTo>
                  <a:cubicBezTo>
                    <a:pt x="1965" y="131"/>
                    <a:pt x="1854" y="107"/>
                    <a:pt x="2536" y="115"/>
                  </a:cubicBezTo>
                  <a:cubicBezTo>
                    <a:pt x="2792" y="202"/>
                    <a:pt x="3044" y="198"/>
                    <a:pt x="3316" y="204"/>
                  </a:cubicBezTo>
                  <a:cubicBezTo>
                    <a:pt x="3434" y="244"/>
                    <a:pt x="3498" y="242"/>
                    <a:pt x="3644" y="248"/>
                  </a:cubicBezTo>
                  <a:cubicBezTo>
                    <a:pt x="3704" y="289"/>
                    <a:pt x="3633" y="246"/>
                    <a:pt x="3759" y="275"/>
                  </a:cubicBezTo>
                  <a:cubicBezTo>
                    <a:pt x="3794" y="283"/>
                    <a:pt x="3836" y="324"/>
                    <a:pt x="3874" y="337"/>
                  </a:cubicBezTo>
                  <a:cubicBezTo>
                    <a:pt x="4163" y="330"/>
                    <a:pt x="4437" y="301"/>
                    <a:pt x="4725" y="292"/>
                  </a:cubicBezTo>
                  <a:cubicBezTo>
                    <a:pt x="4754" y="283"/>
                    <a:pt x="4776" y="267"/>
                    <a:pt x="4805" y="257"/>
                  </a:cubicBezTo>
                  <a:cubicBezTo>
                    <a:pt x="5035" y="262"/>
                    <a:pt x="5161" y="238"/>
                    <a:pt x="5345" y="292"/>
                  </a:cubicBezTo>
                  <a:cubicBezTo>
                    <a:pt x="5481" y="383"/>
                    <a:pt x="5348" y="301"/>
                    <a:pt x="5762" y="319"/>
                  </a:cubicBezTo>
                  <a:cubicBezTo>
                    <a:pt x="5812" y="321"/>
                    <a:pt x="5767" y="339"/>
                    <a:pt x="5806" y="319"/>
                  </a:cubicBezTo>
                  <a:cubicBezTo>
                    <a:pt x="5611" y="1423"/>
                    <a:pt x="5797" y="2561"/>
                    <a:pt x="5797" y="3682"/>
                  </a:cubicBezTo>
                </a:path>
              </a:pathLst>
            </a:custGeom>
            <a:gradFill rotWithShape="1">
              <a:gsLst>
                <a:gs pos="0">
                  <a:srgbClr val="EB6F6F"/>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Freeform 9"/>
            <p:cNvSpPr>
              <a:spLocks/>
            </p:cNvSpPr>
            <p:nvPr/>
          </p:nvSpPr>
          <p:spPr bwMode="auto">
            <a:xfrm>
              <a:off x="-233" y="-9"/>
              <a:ext cx="6032" cy="1013"/>
            </a:xfrm>
            <a:custGeom>
              <a:avLst/>
              <a:gdLst>
                <a:gd name="T0" fmla="*/ 233 w 6032"/>
                <a:gd name="T1" fmla="*/ 0 h 1013"/>
                <a:gd name="T2" fmla="*/ 765 w 6032"/>
                <a:gd name="T3" fmla="*/ 718 h 1013"/>
                <a:gd name="T4" fmla="*/ 862 w 6032"/>
                <a:gd name="T5" fmla="*/ 700 h 1013"/>
                <a:gd name="T6" fmla="*/ 2510 w 6032"/>
                <a:gd name="T7" fmla="*/ 745 h 1013"/>
                <a:gd name="T8" fmla="*/ 2679 w 6032"/>
                <a:gd name="T9" fmla="*/ 771 h 1013"/>
                <a:gd name="T10" fmla="*/ 3007 w 6032"/>
                <a:gd name="T11" fmla="*/ 824 h 1013"/>
                <a:gd name="T12" fmla="*/ 3397 w 6032"/>
                <a:gd name="T13" fmla="*/ 851 h 1013"/>
                <a:gd name="T14" fmla="*/ 3547 w 6032"/>
                <a:gd name="T15" fmla="*/ 860 h 1013"/>
                <a:gd name="T16" fmla="*/ 3592 w 6032"/>
                <a:gd name="T17" fmla="*/ 895 h 1013"/>
                <a:gd name="T18" fmla="*/ 3911 w 6032"/>
                <a:gd name="T19" fmla="*/ 904 h 1013"/>
                <a:gd name="T20" fmla="*/ 3937 w 6032"/>
                <a:gd name="T21" fmla="*/ 913 h 1013"/>
                <a:gd name="T22" fmla="*/ 3964 w 6032"/>
                <a:gd name="T23" fmla="*/ 931 h 1013"/>
                <a:gd name="T24" fmla="*/ 4035 w 6032"/>
                <a:gd name="T25" fmla="*/ 948 h 1013"/>
                <a:gd name="T26" fmla="*/ 4088 w 6032"/>
                <a:gd name="T27" fmla="*/ 966 h 1013"/>
                <a:gd name="T28" fmla="*/ 4699 w 6032"/>
                <a:gd name="T29" fmla="*/ 957 h 1013"/>
                <a:gd name="T30" fmla="*/ 4788 w 6032"/>
                <a:gd name="T31" fmla="*/ 931 h 1013"/>
                <a:gd name="T32" fmla="*/ 4841 w 6032"/>
                <a:gd name="T33" fmla="*/ 913 h 1013"/>
                <a:gd name="T34" fmla="*/ 5497 w 6032"/>
                <a:gd name="T35" fmla="*/ 922 h 1013"/>
                <a:gd name="T36" fmla="*/ 5532 w 6032"/>
                <a:gd name="T37" fmla="*/ 931 h 1013"/>
                <a:gd name="T38" fmla="*/ 5204 w 6032"/>
                <a:gd name="T39" fmla="*/ 939 h 1013"/>
                <a:gd name="T40" fmla="*/ 5461 w 6032"/>
                <a:gd name="T41" fmla="*/ 966 h 1013"/>
                <a:gd name="T42" fmla="*/ 6002 w 6032"/>
                <a:gd name="T43" fmla="*/ 939 h 1013"/>
                <a:gd name="T44" fmla="*/ 5966 w 6032"/>
                <a:gd name="T45" fmla="*/ 886 h 1013"/>
                <a:gd name="T46" fmla="*/ 5949 w 6032"/>
                <a:gd name="T47" fmla="*/ 860 h 1013"/>
                <a:gd name="T48" fmla="*/ 6002 w 6032"/>
                <a:gd name="T49" fmla="*/ 851 h 1013"/>
                <a:gd name="T50" fmla="*/ 6002 w 6032"/>
                <a:gd name="T51" fmla="*/ 966 h 1013"/>
                <a:gd name="T52" fmla="*/ 5984 w 6032"/>
                <a:gd name="T53" fmla="*/ 913 h 1013"/>
                <a:gd name="T54" fmla="*/ 5966 w 6032"/>
                <a:gd name="T55" fmla="*/ 860 h 1013"/>
                <a:gd name="T56" fmla="*/ 5975 w 6032"/>
                <a:gd name="T57" fmla="*/ 886 h 1013"/>
                <a:gd name="T58" fmla="*/ 5993 w 6032"/>
                <a:gd name="T59" fmla="*/ 248 h 1013"/>
                <a:gd name="T60" fmla="*/ 5966 w 6032"/>
                <a:gd name="T61" fmla="*/ 18 h 10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32" h="1013">
                  <a:moveTo>
                    <a:pt x="233" y="0"/>
                  </a:moveTo>
                  <a:cubicBezTo>
                    <a:pt x="244" y="885"/>
                    <a:pt x="0" y="743"/>
                    <a:pt x="765" y="718"/>
                  </a:cubicBezTo>
                  <a:cubicBezTo>
                    <a:pt x="798" y="717"/>
                    <a:pt x="829" y="705"/>
                    <a:pt x="862" y="700"/>
                  </a:cubicBezTo>
                  <a:cubicBezTo>
                    <a:pt x="1415" y="706"/>
                    <a:pt x="1960" y="722"/>
                    <a:pt x="2510" y="745"/>
                  </a:cubicBezTo>
                  <a:cubicBezTo>
                    <a:pt x="2566" y="753"/>
                    <a:pt x="2623" y="763"/>
                    <a:pt x="2679" y="771"/>
                  </a:cubicBezTo>
                  <a:cubicBezTo>
                    <a:pt x="2784" y="825"/>
                    <a:pt x="2887" y="818"/>
                    <a:pt x="3007" y="824"/>
                  </a:cubicBezTo>
                  <a:cubicBezTo>
                    <a:pt x="3131" y="867"/>
                    <a:pt x="3269" y="847"/>
                    <a:pt x="3397" y="851"/>
                  </a:cubicBezTo>
                  <a:cubicBezTo>
                    <a:pt x="3447" y="854"/>
                    <a:pt x="3498" y="850"/>
                    <a:pt x="3547" y="860"/>
                  </a:cubicBezTo>
                  <a:cubicBezTo>
                    <a:pt x="3681" y="888"/>
                    <a:pt x="3455" y="888"/>
                    <a:pt x="3592" y="895"/>
                  </a:cubicBezTo>
                  <a:cubicBezTo>
                    <a:pt x="3698" y="901"/>
                    <a:pt x="3805" y="901"/>
                    <a:pt x="3911" y="904"/>
                  </a:cubicBezTo>
                  <a:cubicBezTo>
                    <a:pt x="3920" y="907"/>
                    <a:pt x="3929" y="909"/>
                    <a:pt x="3937" y="913"/>
                  </a:cubicBezTo>
                  <a:cubicBezTo>
                    <a:pt x="3947" y="918"/>
                    <a:pt x="3954" y="927"/>
                    <a:pt x="3964" y="931"/>
                  </a:cubicBezTo>
                  <a:cubicBezTo>
                    <a:pt x="3987" y="939"/>
                    <a:pt x="4011" y="942"/>
                    <a:pt x="4035" y="948"/>
                  </a:cubicBezTo>
                  <a:cubicBezTo>
                    <a:pt x="4053" y="952"/>
                    <a:pt x="4088" y="966"/>
                    <a:pt x="4088" y="966"/>
                  </a:cubicBezTo>
                  <a:cubicBezTo>
                    <a:pt x="4292" y="963"/>
                    <a:pt x="4495" y="965"/>
                    <a:pt x="4699" y="957"/>
                  </a:cubicBezTo>
                  <a:cubicBezTo>
                    <a:pt x="4730" y="956"/>
                    <a:pt x="4758" y="940"/>
                    <a:pt x="4788" y="931"/>
                  </a:cubicBezTo>
                  <a:cubicBezTo>
                    <a:pt x="4806" y="926"/>
                    <a:pt x="4841" y="913"/>
                    <a:pt x="4841" y="913"/>
                  </a:cubicBezTo>
                  <a:cubicBezTo>
                    <a:pt x="5060" y="916"/>
                    <a:pt x="5278" y="916"/>
                    <a:pt x="5497" y="922"/>
                  </a:cubicBezTo>
                  <a:cubicBezTo>
                    <a:pt x="5509" y="922"/>
                    <a:pt x="5544" y="930"/>
                    <a:pt x="5532" y="931"/>
                  </a:cubicBezTo>
                  <a:cubicBezTo>
                    <a:pt x="5423" y="937"/>
                    <a:pt x="5313" y="936"/>
                    <a:pt x="5204" y="939"/>
                  </a:cubicBezTo>
                  <a:cubicBezTo>
                    <a:pt x="5313" y="1013"/>
                    <a:pt x="5236" y="976"/>
                    <a:pt x="5461" y="966"/>
                  </a:cubicBezTo>
                  <a:cubicBezTo>
                    <a:pt x="5668" y="896"/>
                    <a:pt x="5495" y="948"/>
                    <a:pt x="6002" y="939"/>
                  </a:cubicBezTo>
                  <a:cubicBezTo>
                    <a:pt x="5990" y="921"/>
                    <a:pt x="5978" y="904"/>
                    <a:pt x="5966" y="886"/>
                  </a:cubicBezTo>
                  <a:cubicBezTo>
                    <a:pt x="5960" y="877"/>
                    <a:pt x="5949" y="860"/>
                    <a:pt x="5949" y="860"/>
                  </a:cubicBezTo>
                  <a:cubicBezTo>
                    <a:pt x="5963" y="761"/>
                    <a:pt x="5952" y="801"/>
                    <a:pt x="6002" y="851"/>
                  </a:cubicBezTo>
                  <a:cubicBezTo>
                    <a:pt x="6015" y="887"/>
                    <a:pt x="6032" y="926"/>
                    <a:pt x="6002" y="966"/>
                  </a:cubicBezTo>
                  <a:cubicBezTo>
                    <a:pt x="5991" y="981"/>
                    <a:pt x="5990" y="931"/>
                    <a:pt x="5984" y="913"/>
                  </a:cubicBezTo>
                  <a:cubicBezTo>
                    <a:pt x="5978" y="895"/>
                    <a:pt x="5966" y="860"/>
                    <a:pt x="5966" y="860"/>
                  </a:cubicBezTo>
                  <a:lnTo>
                    <a:pt x="5975" y="886"/>
                  </a:lnTo>
                  <a:cubicBezTo>
                    <a:pt x="5978" y="673"/>
                    <a:pt x="5993" y="461"/>
                    <a:pt x="5993" y="248"/>
                  </a:cubicBezTo>
                  <a:cubicBezTo>
                    <a:pt x="5993" y="135"/>
                    <a:pt x="5966" y="99"/>
                    <a:pt x="5966" y="18"/>
                  </a:cubicBezTo>
                </a:path>
              </a:pathLst>
            </a:custGeom>
            <a:gradFill rotWithShape="1">
              <a:gsLst>
                <a:gs pos="0">
                  <a:srgbClr val="A8F2F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627"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0"/>
            <a:ext cx="312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3048000"/>
            <a:ext cx="35052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0"/>
            <a:ext cx="4724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1" name="Group 31"/>
          <p:cNvGrpSpPr>
            <a:grpSpLocks/>
          </p:cNvGrpSpPr>
          <p:nvPr/>
        </p:nvGrpSpPr>
        <p:grpSpPr bwMode="auto">
          <a:xfrm>
            <a:off x="533400" y="1524000"/>
            <a:ext cx="1752600" cy="1238250"/>
            <a:chOff x="336" y="960"/>
            <a:chExt cx="1104" cy="780"/>
          </a:xfrm>
        </p:grpSpPr>
        <p:pic>
          <p:nvPicPr>
            <p:cNvPr id="26639" name="Picture 25" descr="Flower-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76" y="960"/>
              <a:ext cx="612"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40" name="Group 29"/>
            <p:cNvGrpSpPr>
              <a:grpSpLocks/>
            </p:cNvGrpSpPr>
            <p:nvPr/>
          </p:nvGrpSpPr>
          <p:grpSpPr bwMode="auto">
            <a:xfrm>
              <a:off x="336" y="1056"/>
              <a:ext cx="1104" cy="684"/>
              <a:chOff x="336" y="1104"/>
              <a:chExt cx="1104" cy="684"/>
            </a:xfrm>
          </p:grpSpPr>
          <p:pic>
            <p:nvPicPr>
              <p:cNvPr id="26641" name="Picture 20"/>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 y="1344"/>
                <a:ext cx="1104"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27" descr="Flower-03-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 y="1104"/>
                <a:ext cx="51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6632" name="Group 37"/>
          <p:cNvGrpSpPr>
            <a:grpSpLocks/>
          </p:cNvGrpSpPr>
          <p:nvPr/>
        </p:nvGrpSpPr>
        <p:grpSpPr bwMode="auto">
          <a:xfrm>
            <a:off x="6705600" y="1676400"/>
            <a:ext cx="1752600" cy="1247775"/>
            <a:chOff x="4272" y="1104"/>
            <a:chExt cx="1104" cy="786"/>
          </a:xfrm>
        </p:grpSpPr>
        <p:pic>
          <p:nvPicPr>
            <p:cNvPr id="26636" name="Picture 1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72" y="1392"/>
              <a:ext cx="1104"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34" descr="Flower-04-jun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464" y="110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35" descr="Flower-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56" y="1200"/>
              <a:ext cx="51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91" name="Group 43"/>
          <p:cNvGrpSpPr>
            <a:grpSpLocks/>
          </p:cNvGrpSpPr>
          <p:nvPr/>
        </p:nvGrpSpPr>
        <p:grpSpPr bwMode="auto">
          <a:xfrm>
            <a:off x="7239000" y="5181600"/>
            <a:ext cx="1905000" cy="1676400"/>
            <a:chOff x="3024" y="2256"/>
            <a:chExt cx="672" cy="528"/>
          </a:xfrm>
        </p:grpSpPr>
        <p:pic>
          <p:nvPicPr>
            <p:cNvPr id="26634" name="Picture 41"/>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4" y="2256"/>
              <a:ext cx="294"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4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6" y="2304"/>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Click="0" advTm="1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02084 0.02174 C 0.01337 0.01133 0.00486 0.01688 -0.00295 0.02382 C -0.01059 0.01711 -0.00781 0.01411 -0.01718 0.01734 C -0.025 0.02775 -0.03125 0.0296 -0.04097 0.03445 C -0.04514 0.03954 -0.04843 0.04255 -0.05382 0.04486 C -0.07152 0.04185 -0.06336 0.04532 -0.07274 0.03214 C -0.07482 0.02104 -0.07621 0.00879 -0.08229 0.00047 C -0.08645 0.00116 -0.0908 0.00139 -0.09496 0.00255 C -0.09826 0.00347 -0.10451 0.00694 -0.10451 0.00717 C -0.11076 0.01295 -0.11788 0.02058 -0.12517 0.02382 C -0.12673 0.02243 -0.12882 0.02174 -0.12986 0.01966 C -0.13159 0.01596 -0.13316 0.00694 -0.13316 0.00717 C -0.13368 -0.02196 -0.13333 -0.05086 -0.13472 -0.07977 C -0.13645 -0.11491 -0.17517 -0.10242 -0.19027 -0.10312 C -0.19687 -0.11653 -0.1901 -0.10104 -0.19496 -0.12 C -0.19809 -0.13248 -0.20816 -0.14566 -0.21718 -0.14959 C -0.22135 -0.1489 -0.22552 -0.14751 -0.22986 -0.14751 C -0.23159 -0.14751 -0.23455 -0.14728 -0.23472 -0.14959 C -0.2368 -0.1711 -0.23472 -0.18682 -0.22205 -0.19815 C -0.21458 -0.21271 -0.21701 -0.20508 -0.22048 -0.2363 C -0.2217 -0.24763 -0.22517 -0.25202 -0.22986 -0.2615 C -0.23576 -0.27329 -0.23836 -0.28647 -0.24895 -0.2911 C -0.25 -0.28832 -0.25139 -0.28578 -0.25208 -0.28277 C -0.25729 -0.2578 -0.24514 -0.26728 -0.2776 -0.27005 C -0.2901 -0.28115 -0.27343 -0.26751 -0.28871 -0.2763 C -0.29045 -0.27722 -0.29166 -0.27953 -0.2934 -0.28069 C -0.296 -0.28231 -0.29878 -0.28347 -0.30139 -0.28485 C -0.30503 -0.28971 -0.30885 -0.29479 -0.3125 -0.29965 C -0.31441 -0.30219 -0.31319 -0.30682 -0.31406 -0.31029 C -0.31475 -0.3126 -0.31614 -0.31445 -0.31718 -0.31653 C -0.32222 -0.33734 -0.31527 -0.3089 -0.32048 -0.32925 C -0.32152 -0.33341 -0.32361 -0.34196 -0.32361 -0.34173 C -0.33107 -0.34127 -0.33854 -0.34104 -0.34583 -0.33988 C -0.34739 -0.33965 -0.34895 -0.33803 -0.35052 -0.3378 C -0.36163 -0.33595 -0.38385 -0.33341 -0.38385 -0.33318 C -0.39392 -0.32069 -0.39531 -0.30566 -0.40937 -0.29965 C -0.42031 -0.30936 -0.421 -0.32393 -0.42361 -0.33988 C -0.4243 -0.34427 -0.42639 -0.35468 -0.42673 -0.35468 C -0.43611 -0.35722 -0.44583 -0.35607 -0.45538 -0.35676 C -0.46024 -0.36115 -0.46198 -0.36693 -0.46649 -0.37156 C -0.4717 -0.37711 -0.47743 -0.37988 -0.48385 -0.38219 C -0.51163 -0.37988 -0.50451 -0.38844 -0.5125 -0.3778 " pathEditMode="relative" rAng="0" ptsTypes="fffffffffffffffffffffffffffffffffffffffffA">
                                      <p:cBhvr>
                                        <p:cTn id="6" dur="5000" fill="hold"/>
                                        <p:tgtEl>
                                          <p:spTgt spid="2091"/>
                                        </p:tgtEl>
                                        <p:attrNameLst>
                                          <p:attrName>ppt_x</p:attrName>
                                          <p:attrName>ppt_y</p:attrName>
                                        </p:attrNameLst>
                                      </p:cBhvr>
                                      <p:rCtr x="-26667" y="-1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reeform 2"/>
          <p:cNvSpPr>
            <a:spLocks/>
          </p:cNvSpPr>
          <p:nvPr/>
        </p:nvSpPr>
        <p:spPr bwMode="auto">
          <a:xfrm>
            <a:off x="-58738" y="1012825"/>
            <a:ext cx="9226551" cy="5845175"/>
          </a:xfrm>
          <a:custGeom>
            <a:avLst/>
            <a:gdLst>
              <a:gd name="T0" fmla="*/ 47883768 w 5812"/>
              <a:gd name="T1" fmla="*/ 2147483646 h 3682"/>
              <a:gd name="T2" fmla="*/ 115927200 w 5812"/>
              <a:gd name="T3" fmla="*/ 2147483646 h 3682"/>
              <a:gd name="T4" fmla="*/ 161290017 w 5812"/>
              <a:gd name="T5" fmla="*/ 2147483646 h 3682"/>
              <a:gd name="T6" fmla="*/ 181451270 w 5812"/>
              <a:gd name="T7" fmla="*/ 2011084688 h 3682"/>
              <a:gd name="T8" fmla="*/ 161290017 w 5812"/>
              <a:gd name="T9" fmla="*/ 1920359063 h 3682"/>
              <a:gd name="T10" fmla="*/ 115927200 w 5812"/>
              <a:gd name="T11" fmla="*/ 2053928138 h 3682"/>
              <a:gd name="T12" fmla="*/ 93246585 w 5812"/>
              <a:gd name="T13" fmla="*/ 2147483646 h 3682"/>
              <a:gd name="T14" fmla="*/ 115927200 w 5812"/>
              <a:gd name="T15" fmla="*/ 1451610000 h 3682"/>
              <a:gd name="T16" fmla="*/ 93246585 w 5812"/>
              <a:gd name="T17" fmla="*/ 1383566575 h 3682"/>
              <a:gd name="T18" fmla="*/ 70564383 w 5812"/>
              <a:gd name="T19" fmla="*/ 1295360313 h 3682"/>
              <a:gd name="T20" fmla="*/ 25201565 w 5812"/>
              <a:gd name="T21" fmla="*/ 1161792825 h 3682"/>
              <a:gd name="T22" fmla="*/ 70564383 w 5812"/>
              <a:gd name="T23" fmla="*/ 514111875 h 3682"/>
              <a:gd name="T24" fmla="*/ 138609403 w 5812"/>
              <a:gd name="T25" fmla="*/ 246975313 h 3682"/>
              <a:gd name="T26" fmla="*/ 204133472 w 5812"/>
              <a:gd name="T27" fmla="*/ 289818763 h 3682"/>
              <a:gd name="T28" fmla="*/ 272176904 w 5812"/>
              <a:gd name="T29" fmla="*/ 312499375 h 3682"/>
              <a:gd name="T30" fmla="*/ 473789426 w 5812"/>
              <a:gd name="T31" fmla="*/ 289818763 h 3682"/>
              <a:gd name="T32" fmla="*/ 383063792 w 5812"/>
              <a:gd name="T33" fmla="*/ 246975313 h 3682"/>
              <a:gd name="T34" fmla="*/ 1141631699 w 5812"/>
              <a:gd name="T35" fmla="*/ 224294700 h 3682"/>
              <a:gd name="T36" fmla="*/ 2147483646 w 5812"/>
              <a:gd name="T37" fmla="*/ 201612500 h 3682"/>
              <a:gd name="T38" fmla="*/ 2147483646 w 5812"/>
              <a:gd name="T39" fmla="*/ 289818763 h 3682"/>
              <a:gd name="T40" fmla="*/ 2147483646 w 5812"/>
              <a:gd name="T41" fmla="*/ 514111875 h 3682"/>
              <a:gd name="T42" fmla="*/ 2147483646 w 5812"/>
              <a:gd name="T43" fmla="*/ 624998750 h 3682"/>
              <a:gd name="T44" fmla="*/ 2147483646 w 5812"/>
              <a:gd name="T45" fmla="*/ 693043763 h 3682"/>
              <a:gd name="T46" fmla="*/ 2147483646 w 5812"/>
              <a:gd name="T47" fmla="*/ 849293450 h 3682"/>
              <a:gd name="T48" fmla="*/ 2147483646 w 5812"/>
              <a:gd name="T49" fmla="*/ 735885625 h 3682"/>
              <a:gd name="T50" fmla="*/ 2147483646 w 5812"/>
              <a:gd name="T51" fmla="*/ 647680950 h 3682"/>
              <a:gd name="T52" fmla="*/ 2147483646 w 5812"/>
              <a:gd name="T53" fmla="*/ 735885625 h 3682"/>
              <a:gd name="T54" fmla="*/ 2147483646 w 5812"/>
              <a:gd name="T55" fmla="*/ 803930638 h 3682"/>
              <a:gd name="T56" fmla="*/ 2147483646 w 5812"/>
              <a:gd name="T57" fmla="*/ 803930638 h 3682"/>
              <a:gd name="T58" fmla="*/ 2147483646 w 5812"/>
              <a:gd name="T59" fmla="*/ 2147483646 h 36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12" h="3682">
                <a:moveTo>
                  <a:pt x="19" y="3669"/>
                </a:moveTo>
                <a:cubicBezTo>
                  <a:pt x="27" y="2783"/>
                  <a:pt x="36" y="1906"/>
                  <a:pt x="46" y="1019"/>
                </a:cubicBezTo>
                <a:cubicBezTo>
                  <a:pt x="47" y="911"/>
                  <a:pt x="44" y="928"/>
                  <a:pt x="64" y="868"/>
                </a:cubicBezTo>
                <a:cubicBezTo>
                  <a:pt x="67" y="845"/>
                  <a:pt x="72" y="821"/>
                  <a:pt x="72" y="798"/>
                </a:cubicBezTo>
                <a:cubicBezTo>
                  <a:pt x="72" y="786"/>
                  <a:pt x="74" y="755"/>
                  <a:pt x="64" y="762"/>
                </a:cubicBezTo>
                <a:cubicBezTo>
                  <a:pt x="48" y="772"/>
                  <a:pt x="46" y="815"/>
                  <a:pt x="46" y="815"/>
                </a:cubicBezTo>
                <a:cubicBezTo>
                  <a:pt x="43" y="877"/>
                  <a:pt x="37" y="1063"/>
                  <a:pt x="37" y="1001"/>
                </a:cubicBezTo>
                <a:cubicBezTo>
                  <a:pt x="37" y="859"/>
                  <a:pt x="46" y="576"/>
                  <a:pt x="46" y="576"/>
                </a:cubicBezTo>
                <a:cubicBezTo>
                  <a:pt x="43" y="567"/>
                  <a:pt x="40" y="558"/>
                  <a:pt x="37" y="549"/>
                </a:cubicBezTo>
                <a:cubicBezTo>
                  <a:pt x="34" y="537"/>
                  <a:pt x="32" y="526"/>
                  <a:pt x="28" y="514"/>
                </a:cubicBezTo>
                <a:cubicBezTo>
                  <a:pt x="23" y="496"/>
                  <a:pt x="10" y="461"/>
                  <a:pt x="10" y="461"/>
                </a:cubicBezTo>
                <a:cubicBezTo>
                  <a:pt x="0" y="380"/>
                  <a:pt x="1" y="281"/>
                  <a:pt x="28" y="204"/>
                </a:cubicBezTo>
                <a:cubicBezTo>
                  <a:pt x="31" y="177"/>
                  <a:pt x="34" y="107"/>
                  <a:pt x="55" y="98"/>
                </a:cubicBezTo>
                <a:cubicBezTo>
                  <a:pt x="65" y="94"/>
                  <a:pt x="72" y="110"/>
                  <a:pt x="81" y="115"/>
                </a:cubicBezTo>
                <a:cubicBezTo>
                  <a:pt x="90" y="119"/>
                  <a:pt x="99" y="121"/>
                  <a:pt x="108" y="124"/>
                </a:cubicBezTo>
                <a:cubicBezTo>
                  <a:pt x="135" y="121"/>
                  <a:pt x="165" y="129"/>
                  <a:pt x="188" y="115"/>
                </a:cubicBezTo>
                <a:cubicBezTo>
                  <a:pt x="199" y="108"/>
                  <a:pt x="139" y="99"/>
                  <a:pt x="152" y="98"/>
                </a:cubicBezTo>
                <a:cubicBezTo>
                  <a:pt x="252" y="88"/>
                  <a:pt x="353" y="92"/>
                  <a:pt x="453" y="89"/>
                </a:cubicBezTo>
                <a:cubicBezTo>
                  <a:pt x="892" y="0"/>
                  <a:pt x="512" y="71"/>
                  <a:pt x="1614" y="80"/>
                </a:cubicBezTo>
                <a:cubicBezTo>
                  <a:pt x="1965" y="131"/>
                  <a:pt x="1854" y="107"/>
                  <a:pt x="2536" y="115"/>
                </a:cubicBezTo>
                <a:cubicBezTo>
                  <a:pt x="2792" y="202"/>
                  <a:pt x="3044" y="198"/>
                  <a:pt x="3316" y="204"/>
                </a:cubicBezTo>
                <a:cubicBezTo>
                  <a:pt x="3434" y="244"/>
                  <a:pt x="3498" y="242"/>
                  <a:pt x="3644" y="248"/>
                </a:cubicBezTo>
                <a:cubicBezTo>
                  <a:pt x="3704" y="289"/>
                  <a:pt x="3633" y="246"/>
                  <a:pt x="3759" y="275"/>
                </a:cubicBezTo>
                <a:cubicBezTo>
                  <a:pt x="3794" y="283"/>
                  <a:pt x="3836" y="324"/>
                  <a:pt x="3874" y="337"/>
                </a:cubicBezTo>
                <a:cubicBezTo>
                  <a:pt x="4163" y="330"/>
                  <a:pt x="4437" y="301"/>
                  <a:pt x="4725" y="292"/>
                </a:cubicBezTo>
                <a:cubicBezTo>
                  <a:pt x="4754" y="283"/>
                  <a:pt x="4776" y="267"/>
                  <a:pt x="4805" y="257"/>
                </a:cubicBezTo>
                <a:cubicBezTo>
                  <a:pt x="5035" y="262"/>
                  <a:pt x="5161" y="238"/>
                  <a:pt x="5345" y="292"/>
                </a:cubicBezTo>
                <a:cubicBezTo>
                  <a:pt x="5481" y="383"/>
                  <a:pt x="5348" y="301"/>
                  <a:pt x="5762" y="319"/>
                </a:cubicBezTo>
                <a:cubicBezTo>
                  <a:pt x="5812" y="321"/>
                  <a:pt x="5767" y="339"/>
                  <a:pt x="5806" y="319"/>
                </a:cubicBezTo>
                <a:cubicBezTo>
                  <a:pt x="5611" y="1423"/>
                  <a:pt x="5797" y="2561"/>
                  <a:pt x="5797" y="3682"/>
                </a:cubicBezTo>
              </a:path>
            </a:pathLst>
          </a:custGeom>
          <a:gradFill rotWithShape="1">
            <a:gsLst>
              <a:gs pos="0">
                <a:srgbClr val="EB6F6F"/>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651"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4114800"/>
            <a:ext cx="137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Freeform 3"/>
          <p:cNvSpPr>
            <a:spLocks/>
          </p:cNvSpPr>
          <p:nvPr/>
        </p:nvSpPr>
        <p:spPr bwMode="auto">
          <a:xfrm>
            <a:off x="-369888" y="-14288"/>
            <a:ext cx="9575801" cy="1608138"/>
          </a:xfrm>
          <a:custGeom>
            <a:avLst/>
            <a:gdLst>
              <a:gd name="T0" fmla="*/ 587197261 w 6032"/>
              <a:gd name="T1" fmla="*/ 0 h 1013"/>
              <a:gd name="T2" fmla="*/ 1927920526 w 6032"/>
              <a:gd name="T3" fmla="*/ 1809472750 h 1013"/>
              <a:gd name="T4" fmla="*/ 2147483646 w 6032"/>
              <a:gd name="T5" fmla="*/ 1764109923 h 1013"/>
              <a:gd name="T6" fmla="*/ 2147483646 w 6032"/>
              <a:gd name="T7" fmla="*/ 1877517784 h 1013"/>
              <a:gd name="T8" fmla="*/ 2147483646 w 6032"/>
              <a:gd name="T9" fmla="*/ 1943041867 h 1013"/>
              <a:gd name="T10" fmla="*/ 2147483646 w 6032"/>
              <a:gd name="T11" fmla="*/ 2076609396 h 1013"/>
              <a:gd name="T12" fmla="*/ 2147483646 w 6032"/>
              <a:gd name="T13" fmla="*/ 2144654429 h 1013"/>
              <a:gd name="T14" fmla="*/ 2147483646 w 6032"/>
              <a:gd name="T15" fmla="*/ 2147483646 h 1013"/>
              <a:gd name="T16" fmla="*/ 2147483646 w 6032"/>
              <a:gd name="T17" fmla="*/ 2147483646 h 1013"/>
              <a:gd name="T18" fmla="*/ 2147483646 w 6032"/>
              <a:gd name="T19" fmla="*/ 2147483646 h 1013"/>
              <a:gd name="T20" fmla="*/ 2147483646 w 6032"/>
              <a:gd name="T21" fmla="*/ 2147483646 h 1013"/>
              <a:gd name="T22" fmla="*/ 2147483646 w 6032"/>
              <a:gd name="T23" fmla="*/ 2147483646 h 1013"/>
              <a:gd name="T24" fmla="*/ 2147483646 w 6032"/>
              <a:gd name="T25" fmla="*/ 2147483646 h 1013"/>
              <a:gd name="T26" fmla="*/ 2147483646 w 6032"/>
              <a:gd name="T27" fmla="*/ 2147483646 h 1013"/>
              <a:gd name="T28" fmla="*/ 2147483646 w 6032"/>
              <a:gd name="T29" fmla="*/ 2147483646 h 1013"/>
              <a:gd name="T30" fmla="*/ 2147483646 w 6032"/>
              <a:gd name="T31" fmla="*/ 2147483646 h 1013"/>
              <a:gd name="T32" fmla="*/ 2147483646 w 6032"/>
              <a:gd name="T33" fmla="*/ 2147483646 h 1013"/>
              <a:gd name="T34" fmla="*/ 2147483646 w 6032"/>
              <a:gd name="T35" fmla="*/ 2147483646 h 1013"/>
              <a:gd name="T36" fmla="*/ 2147483646 w 6032"/>
              <a:gd name="T37" fmla="*/ 2147483646 h 1013"/>
              <a:gd name="T38" fmla="*/ 2147483646 w 6032"/>
              <a:gd name="T39" fmla="*/ 2147483646 h 1013"/>
              <a:gd name="T40" fmla="*/ 2147483646 w 6032"/>
              <a:gd name="T41" fmla="*/ 2147483646 h 1013"/>
              <a:gd name="T42" fmla="*/ 2147483646 w 6032"/>
              <a:gd name="T43" fmla="*/ 2147483646 h 1013"/>
              <a:gd name="T44" fmla="*/ 2147483646 w 6032"/>
              <a:gd name="T45" fmla="*/ 2147483646 h 1013"/>
              <a:gd name="T46" fmla="*/ 2147483646 w 6032"/>
              <a:gd name="T47" fmla="*/ 2147483646 h 1013"/>
              <a:gd name="T48" fmla="*/ 2147483646 w 6032"/>
              <a:gd name="T49" fmla="*/ 2144654429 h 1013"/>
              <a:gd name="T50" fmla="*/ 2147483646 w 6032"/>
              <a:gd name="T51" fmla="*/ 2147483646 h 1013"/>
              <a:gd name="T52" fmla="*/ 2147483646 w 6032"/>
              <a:gd name="T53" fmla="*/ 2147483646 h 1013"/>
              <a:gd name="T54" fmla="*/ 2147483646 w 6032"/>
              <a:gd name="T55" fmla="*/ 2147483646 h 1013"/>
              <a:gd name="T56" fmla="*/ 2147483646 w 6032"/>
              <a:gd name="T57" fmla="*/ 2147483646 h 1013"/>
              <a:gd name="T58" fmla="*/ 2147483646 w 6032"/>
              <a:gd name="T59" fmla="*/ 624998944 h 1013"/>
              <a:gd name="T60" fmla="*/ 2147483646 w 6032"/>
              <a:gd name="T61" fmla="*/ 45362827 h 10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32" h="1013">
                <a:moveTo>
                  <a:pt x="233" y="0"/>
                </a:moveTo>
                <a:cubicBezTo>
                  <a:pt x="244" y="885"/>
                  <a:pt x="0" y="743"/>
                  <a:pt x="765" y="718"/>
                </a:cubicBezTo>
                <a:cubicBezTo>
                  <a:pt x="798" y="717"/>
                  <a:pt x="829" y="705"/>
                  <a:pt x="862" y="700"/>
                </a:cubicBezTo>
                <a:cubicBezTo>
                  <a:pt x="1415" y="706"/>
                  <a:pt x="1960" y="722"/>
                  <a:pt x="2510" y="745"/>
                </a:cubicBezTo>
                <a:cubicBezTo>
                  <a:pt x="2566" y="753"/>
                  <a:pt x="2623" y="763"/>
                  <a:pt x="2679" y="771"/>
                </a:cubicBezTo>
                <a:cubicBezTo>
                  <a:pt x="2784" y="825"/>
                  <a:pt x="2887" y="818"/>
                  <a:pt x="3007" y="824"/>
                </a:cubicBezTo>
                <a:cubicBezTo>
                  <a:pt x="3131" y="867"/>
                  <a:pt x="3269" y="847"/>
                  <a:pt x="3397" y="851"/>
                </a:cubicBezTo>
                <a:cubicBezTo>
                  <a:pt x="3447" y="854"/>
                  <a:pt x="3498" y="850"/>
                  <a:pt x="3547" y="860"/>
                </a:cubicBezTo>
                <a:cubicBezTo>
                  <a:pt x="3681" y="888"/>
                  <a:pt x="3455" y="888"/>
                  <a:pt x="3592" y="895"/>
                </a:cubicBezTo>
                <a:cubicBezTo>
                  <a:pt x="3698" y="901"/>
                  <a:pt x="3805" y="901"/>
                  <a:pt x="3911" y="904"/>
                </a:cubicBezTo>
                <a:cubicBezTo>
                  <a:pt x="3920" y="907"/>
                  <a:pt x="3929" y="909"/>
                  <a:pt x="3937" y="913"/>
                </a:cubicBezTo>
                <a:cubicBezTo>
                  <a:pt x="3947" y="918"/>
                  <a:pt x="3954" y="927"/>
                  <a:pt x="3964" y="931"/>
                </a:cubicBezTo>
                <a:cubicBezTo>
                  <a:pt x="3987" y="939"/>
                  <a:pt x="4011" y="942"/>
                  <a:pt x="4035" y="948"/>
                </a:cubicBezTo>
                <a:cubicBezTo>
                  <a:pt x="4053" y="952"/>
                  <a:pt x="4088" y="966"/>
                  <a:pt x="4088" y="966"/>
                </a:cubicBezTo>
                <a:cubicBezTo>
                  <a:pt x="4292" y="963"/>
                  <a:pt x="4495" y="965"/>
                  <a:pt x="4699" y="957"/>
                </a:cubicBezTo>
                <a:cubicBezTo>
                  <a:pt x="4730" y="956"/>
                  <a:pt x="4758" y="940"/>
                  <a:pt x="4788" y="931"/>
                </a:cubicBezTo>
                <a:cubicBezTo>
                  <a:pt x="4806" y="926"/>
                  <a:pt x="4841" y="913"/>
                  <a:pt x="4841" y="913"/>
                </a:cubicBezTo>
                <a:cubicBezTo>
                  <a:pt x="5060" y="916"/>
                  <a:pt x="5278" y="916"/>
                  <a:pt x="5497" y="922"/>
                </a:cubicBezTo>
                <a:cubicBezTo>
                  <a:pt x="5509" y="922"/>
                  <a:pt x="5544" y="930"/>
                  <a:pt x="5532" y="931"/>
                </a:cubicBezTo>
                <a:cubicBezTo>
                  <a:pt x="5423" y="937"/>
                  <a:pt x="5313" y="936"/>
                  <a:pt x="5204" y="939"/>
                </a:cubicBezTo>
                <a:cubicBezTo>
                  <a:pt x="5313" y="1013"/>
                  <a:pt x="5236" y="976"/>
                  <a:pt x="5461" y="966"/>
                </a:cubicBezTo>
                <a:cubicBezTo>
                  <a:pt x="5668" y="896"/>
                  <a:pt x="5495" y="948"/>
                  <a:pt x="6002" y="939"/>
                </a:cubicBezTo>
                <a:cubicBezTo>
                  <a:pt x="5990" y="921"/>
                  <a:pt x="5978" y="904"/>
                  <a:pt x="5966" y="886"/>
                </a:cubicBezTo>
                <a:cubicBezTo>
                  <a:pt x="5960" y="877"/>
                  <a:pt x="5949" y="860"/>
                  <a:pt x="5949" y="860"/>
                </a:cubicBezTo>
                <a:cubicBezTo>
                  <a:pt x="5963" y="761"/>
                  <a:pt x="5952" y="801"/>
                  <a:pt x="6002" y="851"/>
                </a:cubicBezTo>
                <a:cubicBezTo>
                  <a:pt x="6015" y="887"/>
                  <a:pt x="6032" y="926"/>
                  <a:pt x="6002" y="966"/>
                </a:cubicBezTo>
                <a:cubicBezTo>
                  <a:pt x="5991" y="981"/>
                  <a:pt x="5990" y="931"/>
                  <a:pt x="5984" y="913"/>
                </a:cubicBezTo>
                <a:cubicBezTo>
                  <a:pt x="5978" y="895"/>
                  <a:pt x="5966" y="860"/>
                  <a:pt x="5966" y="860"/>
                </a:cubicBezTo>
                <a:lnTo>
                  <a:pt x="5975" y="886"/>
                </a:lnTo>
                <a:cubicBezTo>
                  <a:pt x="5978" y="673"/>
                  <a:pt x="5993" y="461"/>
                  <a:pt x="5993" y="248"/>
                </a:cubicBezTo>
                <a:cubicBezTo>
                  <a:pt x="5993" y="135"/>
                  <a:pt x="5966" y="99"/>
                  <a:pt x="5966" y="18"/>
                </a:cubicBezTo>
              </a:path>
            </a:pathLst>
          </a:custGeom>
          <a:gradFill rotWithShape="1">
            <a:gsLst>
              <a:gs pos="0">
                <a:srgbClr val="A8F2F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765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3581400"/>
            <a:ext cx="3505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0"/>
            <a:ext cx="4724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3000" y="3733800"/>
            <a:ext cx="771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295400"/>
            <a:ext cx="34099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0"/>
            <a:ext cx="312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25"/>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685800"/>
            <a:ext cx="1066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 0 C 0.00712 -0.01434 0.01302 -0.01364 0.02535 -0.01688 C 0.02639 -0.01665 0.03594 -0.01457 0.03802 -0.01272 C 0.04983 -0.00208 0.03646 -0.00902 0.04757 -0.00416 C 0.05556 -0.00486 0.06354 -0.00509 0.07136 -0.00625 C 0.07882 -0.0074 0.08212 -0.01642 0.09045 -0.01688 C 0.10156 -0.01757 0.11268 -0.01827 0.12379 -0.01896 C 0.13056 -0.0222 0.13611 -0.02682 0.14288 -0.0296 C 0.15538 -0.04625 0.175 -0.04023 0.19202 -0.04023 " pathEditMode="relative" ptsTypes="ffffffffA">
                                      <p:cBhvr>
                                        <p:cTn id="6" dur="2000" fill="hold"/>
                                        <p:tgtEl>
                                          <p:spTgt spid="5143"/>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C 0.00712 -0.01434 0.01302 -0.01364 0.02535 -0.01688 C 0.02639 -0.01665 0.03594 -0.01457 0.03802 -0.01272 C 0.04983 -0.00208 0.03646 -0.00902 0.04757 -0.00416 C 0.05556 -0.00486 0.06354 -0.00509 0.07136 -0.00625 C 0.07882 -0.0074 0.08212 -0.01642 0.09045 -0.01688 C 0.10156 -0.01757 0.11268 -0.01827 0.12379 -0.01896 C 0.13056 -0.0222 0.13611 -0.02682 0.14288 -0.0296 C 0.15538 -0.04625 0.175 -0.04023 0.19202 -0.04023 " pathEditMode="relative" ptsTypes="ffffffffA">
                                      <p:cBhvr>
                                        <p:cTn id="8" dur="2000" fill="hold"/>
                                        <p:tgtEl>
                                          <p:spTgt spid="5145"/>
                                        </p:tgtEl>
                                        <p:attrNameLst>
                                          <p:attrName>ppt_x</p:attrName>
                                          <p:attrName>ppt_y</p:attrName>
                                        </p:attrNameLst>
                                      </p:cBhvr>
                                    </p:animMotion>
                                  </p:childTnLst>
                                </p:cTn>
                              </p:par>
                            </p:childTnLst>
                          </p:cTn>
                        </p:par>
                        <p:par>
                          <p:cTn id="9" fill="hold" nodeType="afterGroup">
                            <p:stCondLst>
                              <p:cond delay="2000"/>
                            </p:stCondLst>
                            <p:childTnLst>
                              <p:par>
                                <p:cTn id="10" presetID="0" presetClass="path" presetSubtype="0" accel="50000" decel="50000" fill="hold" nodeType="afterEffect">
                                  <p:stCondLst>
                                    <p:cond delay="0"/>
                                  </p:stCondLst>
                                  <p:childTnLst>
                                    <p:animMotion origin="layout" path="M 2.77778E-7 -4.68208E-6 C 0.00834 -0.01179 -0.00208 -4.68208E-6 0.00625 -4.68208E-6 C 0.00938 -4.68208E-6 0.0099 -0.01225 0.0158 -0.00439 " pathEditMode="relative" ptsTypes="ffA">
                                      <p:cBhvr>
                                        <p:cTn id="11" dur="2000" fill="hold"/>
                                        <p:tgtEl>
                                          <p:spTgt spid="5129"/>
                                        </p:tgtEl>
                                        <p:attrNameLst>
                                          <p:attrName>ppt_x</p:attrName>
                                          <p:attrName>ppt_y</p:attrName>
                                        </p:attrNameLst>
                                      </p:cBhvr>
                                    </p:animMotion>
                                  </p:childTnLst>
                                </p:cTn>
                              </p:par>
                            </p:childTnLst>
                          </p:cTn>
                        </p:par>
                        <p:par>
                          <p:cTn id="12" fill="hold" nodeType="afterGroup">
                            <p:stCondLst>
                              <p:cond delay="4000"/>
                            </p:stCondLst>
                            <p:childTnLst>
                              <p:par>
                                <p:cTn id="13" presetID="0" presetClass="path" presetSubtype="0" repeatCount="2000" accel="50000" decel="50000" fill="hold" nodeType="afterEffect">
                                  <p:stCondLst>
                                    <p:cond delay="0"/>
                                  </p:stCondLst>
                                  <p:childTnLst>
                                    <p:animMotion origin="layout" path="M 0.19201 -0.04024 C 0.19357 -0.04093 0.1967 -0.04232 0.1967 -0.04232 C 0.1967 -0.04232 0.19357 -0.04093 0.19201 -0.04024 Z " pathEditMode="relative" ptsTypes="fff">
                                      <p:cBhvr>
                                        <p:cTn id="14" dur="1000" fill="hold"/>
                                        <p:tgtEl>
                                          <p:spTgt spid="51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431800" y="-14288"/>
            <a:ext cx="9575800" cy="6872288"/>
            <a:chOff x="-233" y="-9"/>
            <a:chExt cx="6032" cy="4329"/>
          </a:xfrm>
        </p:grpSpPr>
        <p:sp>
          <p:nvSpPr>
            <p:cNvPr id="28683" name="Freeform 3"/>
            <p:cNvSpPr>
              <a:spLocks/>
            </p:cNvSpPr>
            <p:nvPr/>
          </p:nvSpPr>
          <p:spPr bwMode="auto">
            <a:xfrm>
              <a:off x="-37" y="638"/>
              <a:ext cx="5812" cy="3682"/>
            </a:xfrm>
            <a:custGeom>
              <a:avLst/>
              <a:gdLst>
                <a:gd name="T0" fmla="*/ 19 w 5812"/>
                <a:gd name="T1" fmla="*/ 3669 h 3682"/>
                <a:gd name="T2" fmla="*/ 46 w 5812"/>
                <a:gd name="T3" fmla="*/ 1019 h 3682"/>
                <a:gd name="T4" fmla="*/ 64 w 5812"/>
                <a:gd name="T5" fmla="*/ 868 h 3682"/>
                <a:gd name="T6" fmla="*/ 72 w 5812"/>
                <a:gd name="T7" fmla="*/ 798 h 3682"/>
                <a:gd name="T8" fmla="*/ 64 w 5812"/>
                <a:gd name="T9" fmla="*/ 762 h 3682"/>
                <a:gd name="T10" fmla="*/ 46 w 5812"/>
                <a:gd name="T11" fmla="*/ 815 h 3682"/>
                <a:gd name="T12" fmla="*/ 37 w 5812"/>
                <a:gd name="T13" fmla="*/ 1001 h 3682"/>
                <a:gd name="T14" fmla="*/ 46 w 5812"/>
                <a:gd name="T15" fmla="*/ 576 h 3682"/>
                <a:gd name="T16" fmla="*/ 37 w 5812"/>
                <a:gd name="T17" fmla="*/ 549 h 3682"/>
                <a:gd name="T18" fmla="*/ 28 w 5812"/>
                <a:gd name="T19" fmla="*/ 514 h 3682"/>
                <a:gd name="T20" fmla="*/ 10 w 5812"/>
                <a:gd name="T21" fmla="*/ 461 h 3682"/>
                <a:gd name="T22" fmla="*/ 28 w 5812"/>
                <a:gd name="T23" fmla="*/ 204 h 3682"/>
                <a:gd name="T24" fmla="*/ 55 w 5812"/>
                <a:gd name="T25" fmla="*/ 98 h 3682"/>
                <a:gd name="T26" fmla="*/ 81 w 5812"/>
                <a:gd name="T27" fmla="*/ 115 h 3682"/>
                <a:gd name="T28" fmla="*/ 108 w 5812"/>
                <a:gd name="T29" fmla="*/ 124 h 3682"/>
                <a:gd name="T30" fmla="*/ 188 w 5812"/>
                <a:gd name="T31" fmla="*/ 115 h 3682"/>
                <a:gd name="T32" fmla="*/ 152 w 5812"/>
                <a:gd name="T33" fmla="*/ 98 h 3682"/>
                <a:gd name="T34" fmla="*/ 453 w 5812"/>
                <a:gd name="T35" fmla="*/ 89 h 3682"/>
                <a:gd name="T36" fmla="*/ 1614 w 5812"/>
                <a:gd name="T37" fmla="*/ 80 h 3682"/>
                <a:gd name="T38" fmla="*/ 2536 w 5812"/>
                <a:gd name="T39" fmla="*/ 115 h 3682"/>
                <a:gd name="T40" fmla="*/ 3316 w 5812"/>
                <a:gd name="T41" fmla="*/ 204 h 3682"/>
                <a:gd name="T42" fmla="*/ 3644 w 5812"/>
                <a:gd name="T43" fmla="*/ 248 h 3682"/>
                <a:gd name="T44" fmla="*/ 3759 w 5812"/>
                <a:gd name="T45" fmla="*/ 275 h 3682"/>
                <a:gd name="T46" fmla="*/ 3874 w 5812"/>
                <a:gd name="T47" fmla="*/ 337 h 3682"/>
                <a:gd name="T48" fmla="*/ 4725 w 5812"/>
                <a:gd name="T49" fmla="*/ 292 h 3682"/>
                <a:gd name="T50" fmla="*/ 4805 w 5812"/>
                <a:gd name="T51" fmla="*/ 257 h 3682"/>
                <a:gd name="T52" fmla="*/ 5345 w 5812"/>
                <a:gd name="T53" fmla="*/ 292 h 3682"/>
                <a:gd name="T54" fmla="*/ 5762 w 5812"/>
                <a:gd name="T55" fmla="*/ 319 h 3682"/>
                <a:gd name="T56" fmla="*/ 5806 w 5812"/>
                <a:gd name="T57" fmla="*/ 319 h 3682"/>
                <a:gd name="T58" fmla="*/ 5797 w 5812"/>
                <a:gd name="T59" fmla="*/ 3682 h 36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12" h="3682">
                  <a:moveTo>
                    <a:pt x="19" y="3669"/>
                  </a:moveTo>
                  <a:cubicBezTo>
                    <a:pt x="27" y="2783"/>
                    <a:pt x="36" y="1906"/>
                    <a:pt x="46" y="1019"/>
                  </a:cubicBezTo>
                  <a:cubicBezTo>
                    <a:pt x="47" y="911"/>
                    <a:pt x="44" y="928"/>
                    <a:pt x="64" y="868"/>
                  </a:cubicBezTo>
                  <a:cubicBezTo>
                    <a:pt x="67" y="845"/>
                    <a:pt x="72" y="821"/>
                    <a:pt x="72" y="798"/>
                  </a:cubicBezTo>
                  <a:cubicBezTo>
                    <a:pt x="72" y="786"/>
                    <a:pt x="74" y="755"/>
                    <a:pt x="64" y="762"/>
                  </a:cubicBezTo>
                  <a:cubicBezTo>
                    <a:pt x="48" y="772"/>
                    <a:pt x="46" y="815"/>
                    <a:pt x="46" y="815"/>
                  </a:cubicBezTo>
                  <a:cubicBezTo>
                    <a:pt x="43" y="877"/>
                    <a:pt x="37" y="1063"/>
                    <a:pt x="37" y="1001"/>
                  </a:cubicBezTo>
                  <a:cubicBezTo>
                    <a:pt x="37" y="859"/>
                    <a:pt x="46" y="576"/>
                    <a:pt x="46" y="576"/>
                  </a:cubicBezTo>
                  <a:cubicBezTo>
                    <a:pt x="43" y="567"/>
                    <a:pt x="40" y="558"/>
                    <a:pt x="37" y="549"/>
                  </a:cubicBezTo>
                  <a:cubicBezTo>
                    <a:pt x="34" y="537"/>
                    <a:pt x="32" y="526"/>
                    <a:pt x="28" y="514"/>
                  </a:cubicBezTo>
                  <a:cubicBezTo>
                    <a:pt x="23" y="496"/>
                    <a:pt x="10" y="461"/>
                    <a:pt x="10" y="461"/>
                  </a:cubicBezTo>
                  <a:cubicBezTo>
                    <a:pt x="0" y="380"/>
                    <a:pt x="1" y="281"/>
                    <a:pt x="28" y="204"/>
                  </a:cubicBezTo>
                  <a:cubicBezTo>
                    <a:pt x="31" y="177"/>
                    <a:pt x="34" y="107"/>
                    <a:pt x="55" y="98"/>
                  </a:cubicBezTo>
                  <a:cubicBezTo>
                    <a:pt x="65" y="94"/>
                    <a:pt x="72" y="110"/>
                    <a:pt x="81" y="115"/>
                  </a:cubicBezTo>
                  <a:cubicBezTo>
                    <a:pt x="90" y="119"/>
                    <a:pt x="99" y="121"/>
                    <a:pt x="108" y="124"/>
                  </a:cubicBezTo>
                  <a:cubicBezTo>
                    <a:pt x="135" y="121"/>
                    <a:pt x="165" y="129"/>
                    <a:pt x="188" y="115"/>
                  </a:cubicBezTo>
                  <a:cubicBezTo>
                    <a:pt x="199" y="108"/>
                    <a:pt x="139" y="99"/>
                    <a:pt x="152" y="98"/>
                  </a:cubicBezTo>
                  <a:cubicBezTo>
                    <a:pt x="252" y="88"/>
                    <a:pt x="353" y="92"/>
                    <a:pt x="453" y="89"/>
                  </a:cubicBezTo>
                  <a:cubicBezTo>
                    <a:pt x="892" y="0"/>
                    <a:pt x="512" y="71"/>
                    <a:pt x="1614" y="80"/>
                  </a:cubicBezTo>
                  <a:cubicBezTo>
                    <a:pt x="1965" y="131"/>
                    <a:pt x="1854" y="107"/>
                    <a:pt x="2536" y="115"/>
                  </a:cubicBezTo>
                  <a:cubicBezTo>
                    <a:pt x="2792" y="202"/>
                    <a:pt x="3044" y="198"/>
                    <a:pt x="3316" y="204"/>
                  </a:cubicBezTo>
                  <a:cubicBezTo>
                    <a:pt x="3434" y="244"/>
                    <a:pt x="3498" y="242"/>
                    <a:pt x="3644" y="248"/>
                  </a:cubicBezTo>
                  <a:cubicBezTo>
                    <a:pt x="3704" y="289"/>
                    <a:pt x="3633" y="246"/>
                    <a:pt x="3759" y="275"/>
                  </a:cubicBezTo>
                  <a:cubicBezTo>
                    <a:pt x="3794" y="283"/>
                    <a:pt x="3836" y="324"/>
                    <a:pt x="3874" y="337"/>
                  </a:cubicBezTo>
                  <a:cubicBezTo>
                    <a:pt x="4163" y="330"/>
                    <a:pt x="4437" y="301"/>
                    <a:pt x="4725" y="292"/>
                  </a:cubicBezTo>
                  <a:cubicBezTo>
                    <a:pt x="4754" y="283"/>
                    <a:pt x="4776" y="267"/>
                    <a:pt x="4805" y="257"/>
                  </a:cubicBezTo>
                  <a:cubicBezTo>
                    <a:pt x="5035" y="262"/>
                    <a:pt x="5161" y="238"/>
                    <a:pt x="5345" y="292"/>
                  </a:cubicBezTo>
                  <a:cubicBezTo>
                    <a:pt x="5481" y="383"/>
                    <a:pt x="5348" y="301"/>
                    <a:pt x="5762" y="319"/>
                  </a:cubicBezTo>
                  <a:cubicBezTo>
                    <a:pt x="5812" y="321"/>
                    <a:pt x="5767" y="339"/>
                    <a:pt x="5806" y="319"/>
                  </a:cubicBezTo>
                  <a:cubicBezTo>
                    <a:pt x="5611" y="1423"/>
                    <a:pt x="5797" y="2561"/>
                    <a:pt x="5797" y="3682"/>
                  </a:cubicBezTo>
                </a:path>
              </a:pathLst>
            </a:custGeom>
            <a:gradFill rotWithShape="1">
              <a:gsLst>
                <a:gs pos="0">
                  <a:srgbClr val="EB6F6F"/>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4" name="Freeform 4"/>
            <p:cNvSpPr>
              <a:spLocks/>
            </p:cNvSpPr>
            <p:nvPr/>
          </p:nvSpPr>
          <p:spPr bwMode="auto">
            <a:xfrm>
              <a:off x="-233" y="-9"/>
              <a:ext cx="6032" cy="1013"/>
            </a:xfrm>
            <a:custGeom>
              <a:avLst/>
              <a:gdLst>
                <a:gd name="T0" fmla="*/ 233 w 6032"/>
                <a:gd name="T1" fmla="*/ 0 h 1013"/>
                <a:gd name="T2" fmla="*/ 765 w 6032"/>
                <a:gd name="T3" fmla="*/ 718 h 1013"/>
                <a:gd name="T4" fmla="*/ 862 w 6032"/>
                <a:gd name="T5" fmla="*/ 700 h 1013"/>
                <a:gd name="T6" fmla="*/ 2510 w 6032"/>
                <a:gd name="T7" fmla="*/ 745 h 1013"/>
                <a:gd name="T8" fmla="*/ 2679 w 6032"/>
                <a:gd name="T9" fmla="*/ 771 h 1013"/>
                <a:gd name="T10" fmla="*/ 3007 w 6032"/>
                <a:gd name="T11" fmla="*/ 824 h 1013"/>
                <a:gd name="T12" fmla="*/ 3397 w 6032"/>
                <a:gd name="T13" fmla="*/ 851 h 1013"/>
                <a:gd name="T14" fmla="*/ 3547 w 6032"/>
                <a:gd name="T15" fmla="*/ 860 h 1013"/>
                <a:gd name="T16" fmla="*/ 3592 w 6032"/>
                <a:gd name="T17" fmla="*/ 895 h 1013"/>
                <a:gd name="T18" fmla="*/ 3911 w 6032"/>
                <a:gd name="T19" fmla="*/ 904 h 1013"/>
                <a:gd name="T20" fmla="*/ 3937 w 6032"/>
                <a:gd name="T21" fmla="*/ 913 h 1013"/>
                <a:gd name="T22" fmla="*/ 3964 w 6032"/>
                <a:gd name="T23" fmla="*/ 931 h 1013"/>
                <a:gd name="T24" fmla="*/ 4035 w 6032"/>
                <a:gd name="T25" fmla="*/ 948 h 1013"/>
                <a:gd name="T26" fmla="*/ 4088 w 6032"/>
                <a:gd name="T27" fmla="*/ 966 h 1013"/>
                <a:gd name="T28" fmla="*/ 4699 w 6032"/>
                <a:gd name="T29" fmla="*/ 957 h 1013"/>
                <a:gd name="T30" fmla="*/ 4788 w 6032"/>
                <a:gd name="T31" fmla="*/ 931 h 1013"/>
                <a:gd name="T32" fmla="*/ 4841 w 6032"/>
                <a:gd name="T33" fmla="*/ 913 h 1013"/>
                <a:gd name="T34" fmla="*/ 5497 w 6032"/>
                <a:gd name="T35" fmla="*/ 922 h 1013"/>
                <a:gd name="T36" fmla="*/ 5532 w 6032"/>
                <a:gd name="T37" fmla="*/ 931 h 1013"/>
                <a:gd name="T38" fmla="*/ 5204 w 6032"/>
                <a:gd name="T39" fmla="*/ 939 h 1013"/>
                <a:gd name="T40" fmla="*/ 5461 w 6032"/>
                <a:gd name="T41" fmla="*/ 966 h 1013"/>
                <a:gd name="T42" fmla="*/ 6002 w 6032"/>
                <a:gd name="T43" fmla="*/ 939 h 1013"/>
                <a:gd name="T44" fmla="*/ 5966 w 6032"/>
                <a:gd name="T45" fmla="*/ 886 h 1013"/>
                <a:gd name="T46" fmla="*/ 5949 w 6032"/>
                <a:gd name="T47" fmla="*/ 860 h 1013"/>
                <a:gd name="T48" fmla="*/ 6002 w 6032"/>
                <a:gd name="T49" fmla="*/ 851 h 1013"/>
                <a:gd name="T50" fmla="*/ 6002 w 6032"/>
                <a:gd name="T51" fmla="*/ 966 h 1013"/>
                <a:gd name="T52" fmla="*/ 5984 w 6032"/>
                <a:gd name="T53" fmla="*/ 913 h 1013"/>
                <a:gd name="T54" fmla="*/ 5966 w 6032"/>
                <a:gd name="T55" fmla="*/ 860 h 1013"/>
                <a:gd name="T56" fmla="*/ 5975 w 6032"/>
                <a:gd name="T57" fmla="*/ 886 h 1013"/>
                <a:gd name="T58" fmla="*/ 5993 w 6032"/>
                <a:gd name="T59" fmla="*/ 248 h 1013"/>
                <a:gd name="T60" fmla="*/ 5966 w 6032"/>
                <a:gd name="T61" fmla="*/ 18 h 10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32" h="1013">
                  <a:moveTo>
                    <a:pt x="233" y="0"/>
                  </a:moveTo>
                  <a:cubicBezTo>
                    <a:pt x="244" y="885"/>
                    <a:pt x="0" y="743"/>
                    <a:pt x="765" y="718"/>
                  </a:cubicBezTo>
                  <a:cubicBezTo>
                    <a:pt x="798" y="717"/>
                    <a:pt x="829" y="705"/>
                    <a:pt x="862" y="700"/>
                  </a:cubicBezTo>
                  <a:cubicBezTo>
                    <a:pt x="1415" y="706"/>
                    <a:pt x="1960" y="722"/>
                    <a:pt x="2510" y="745"/>
                  </a:cubicBezTo>
                  <a:cubicBezTo>
                    <a:pt x="2566" y="753"/>
                    <a:pt x="2623" y="763"/>
                    <a:pt x="2679" y="771"/>
                  </a:cubicBezTo>
                  <a:cubicBezTo>
                    <a:pt x="2784" y="825"/>
                    <a:pt x="2887" y="818"/>
                    <a:pt x="3007" y="824"/>
                  </a:cubicBezTo>
                  <a:cubicBezTo>
                    <a:pt x="3131" y="867"/>
                    <a:pt x="3269" y="847"/>
                    <a:pt x="3397" y="851"/>
                  </a:cubicBezTo>
                  <a:cubicBezTo>
                    <a:pt x="3447" y="854"/>
                    <a:pt x="3498" y="850"/>
                    <a:pt x="3547" y="860"/>
                  </a:cubicBezTo>
                  <a:cubicBezTo>
                    <a:pt x="3681" y="888"/>
                    <a:pt x="3455" y="888"/>
                    <a:pt x="3592" y="895"/>
                  </a:cubicBezTo>
                  <a:cubicBezTo>
                    <a:pt x="3698" y="901"/>
                    <a:pt x="3805" y="901"/>
                    <a:pt x="3911" y="904"/>
                  </a:cubicBezTo>
                  <a:cubicBezTo>
                    <a:pt x="3920" y="907"/>
                    <a:pt x="3929" y="909"/>
                    <a:pt x="3937" y="913"/>
                  </a:cubicBezTo>
                  <a:cubicBezTo>
                    <a:pt x="3947" y="918"/>
                    <a:pt x="3954" y="927"/>
                    <a:pt x="3964" y="931"/>
                  </a:cubicBezTo>
                  <a:cubicBezTo>
                    <a:pt x="3987" y="939"/>
                    <a:pt x="4011" y="942"/>
                    <a:pt x="4035" y="948"/>
                  </a:cubicBezTo>
                  <a:cubicBezTo>
                    <a:pt x="4053" y="952"/>
                    <a:pt x="4088" y="966"/>
                    <a:pt x="4088" y="966"/>
                  </a:cubicBezTo>
                  <a:cubicBezTo>
                    <a:pt x="4292" y="963"/>
                    <a:pt x="4495" y="965"/>
                    <a:pt x="4699" y="957"/>
                  </a:cubicBezTo>
                  <a:cubicBezTo>
                    <a:pt x="4730" y="956"/>
                    <a:pt x="4758" y="940"/>
                    <a:pt x="4788" y="931"/>
                  </a:cubicBezTo>
                  <a:cubicBezTo>
                    <a:pt x="4806" y="926"/>
                    <a:pt x="4841" y="913"/>
                    <a:pt x="4841" y="913"/>
                  </a:cubicBezTo>
                  <a:cubicBezTo>
                    <a:pt x="5060" y="916"/>
                    <a:pt x="5278" y="916"/>
                    <a:pt x="5497" y="922"/>
                  </a:cubicBezTo>
                  <a:cubicBezTo>
                    <a:pt x="5509" y="922"/>
                    <a:pt x="5544" y="930"/>
                    <a:pt x="5532" y="931"/>
                  </a:cubicBezTo>
                  <a:cubicBezTo>
                    <a:pt x="5423" y="937"/>
                    <a:pt x="5313" y="936"/>
                    <a:pt x="5204" y="939"/>
                  </a:cubicBezTo>
                  <a:cubicBezTo>
                    <a:pt x="5313" y="1013"/>
                    <a:pt x="5236" y="976"/>
                    <a:pt x="5461" y="966"/>
                  </a:cubicBezTo>
                  <a:cubicBezTo>
                    <a:pt x="5668" y="896"/>
                    <a:pt x="5495" y="948"/>
                    <a:pt x="6002" y="939"/>
                  </a:cubicBezTo>
                  <a:cubicBezTo>
                    <a:pt x="5990" y="921"/>
                    <a:pt x="5978" y="904"/>
                    <a:pt x="5966" y="886"/>
                  </a:cubicBezTo>
                  <a:cubicBezTo>
                    <a:pt x="5960" y="877"/>
                    <a:pt x="5949" y="860"/>
                    <a:pt x="5949" y="860"/>
                  </a:cubicBezTo>
                  <a:cubicBezTo>
                    <a:pt x="5963" y="761"/>
                    <a:pt x="5952" y="801"/>
                    <a:pt x="6002" y="851"/>
                  </a:cubicBezTo>
                  <a:cubicBezTo>
                    <a:pt x="6015" y="887"/>
                    <a:pt x="6032" y="926"/>
                    <a:pt x="6002" y="966"/>
                  </a:cubicBezTo>
                  <a:cubicBezTo>
                    <a:pt x="5991" y="981"/>
                    <a:pt x="5990" y="931"/>
                    <a:pt x="5984" y="913"/>
                  </a:cubicBezTo>
                  <a:cubicBezTo>
                    <a:pt x="5978" y="895"/>
                    <a:pt x="5966" y="860"/>
                    <a:pt x="5966" y="860"/>
                  </a:cubicBezTo>
                  <a:lnTo>
                    <a:pt x="5975" y="886"/>
                  </a:lnTo>
                  <a:cubicBezTo>
                    <a:pt x="5978" y="673"/>
                    <a:pt x="5993" y="461"/>
                    <a:pt x="5993" y="248"/>
                  </a:cubicBezTo>
                  <a:cubicBezTo>
                    <a:pt x="5993" y="135"/>
                    <a:pt x="5966" y="99"/>
                    <a:pt x="5966" y="18"/>
                  </a:cubicBezTo>
                </a:path>
              </a:pathLst>
            </a:custGeom>
            <a:gradFill rotWithShape="1">
              <a:gsLst>
                <a:gs pos="0">
                  <a:srgbClr val="A8F2F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8675"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0"/>
            <a:ext cx="4724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0"/>
            <a:ext cx="40147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8800" y="4391025"/>
            <a:ext cx="35052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2667000"/>
            <a:ext cx="2971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p:cNvPicPr>
            <a:picLocks noChangeAspect="1" noChangeArrowheads="1"/>
          </p:cNvPicPr>
          <p:nvPr/>
        </p:nvPicPr>
        <p:blipFill>
          <a:blip r:embed="rId7">
            <a:clrChange>
              <a:clrFrom>
                <a:srgbClr val="FFFCFB"/>
              </a:clrFrom>
              <a:clrTo>
                <a:srgbClr val="FFFCFB">
                  <a:alpha val="0"/>
                </a:srgbClr>
              </a:clrTo>
            </a:clrChange>
            <a:extLst>
              <a:ext uri="{28A0092B-C50C-407E-A947-70E740481C1C}">
                <a14:useLocalDpi xmlns:a14="http://schemas.microsoft.com/office/drawing/2010/main" val="0"/>
              </a:ext>
            </a:extLst>
          </a:blip>
          <a:srcRect/>
          <a:stretch>
            <a:fillRect/>
          </a:stretch>
        </p:blipFill>
        <p:spPr bwMode="auto">
          <a:xfrm>
            <a:off x="457200" y="2133600"/>
            <a:ext cx="9906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0"/>
            <a:ext cx="312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descr="3D_bird[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533400"/>
            <a:ext cx="22098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00">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8.33333E-7 4.44444E-6 C -0.01111 0.00486 -0.0066 0.00162 -0.01406 0.00833 C -0.02413 0.02824 -0.02674 0.05972 -0.04688 0.06875 C -0.05608 0.07291 -0.05 0.0706 -0.06563 0.07291 C -0.07344 0.08078 -0.08229 0.08634 -0.09063 0.09375 C -0.09479 0.09745 -0.10052 0.09629 -0.10469 0.1 C -0.10972 0.10439 -0.11372 0.11018 -0.11875 0.11458 C -0.12257 0.12222 -0.12552 0.12824 -0.13125 0.13333 C -0.13577 0.15115 -0.14653 0.14838 -0.15938 0.15 C -0.1625 0.15139 -0.16597 0.15162 -0.16875 0.15416 C -0.17031 0.15555 -0.1717 0.1574 -0.17344 0.15833 C -0.17639 0.16018 -0.18004 0.15995 -0.18281 0.1625 C -0.19011 0.16898 -0.19584 0.17291 -0.20469 0.17291 " pathEditMode="relative" ptsTypes="ffffffffffffA">
                                      <p:cBhvr>
                                        <p:cTn id="6" dur="3000" fill="hold"/>
                                        <p:tgtEl>
                                          <p:spTgt spid="13324"/>
                                        </p:tgtEl>
                                        <p:attrNameLst>
                                          <p:attrName>ppt_x</p:attrName>
                                          <p:attrName>ppt_y</p:attrName>
                                        </p:attrNameLst>
                                      </p:cBhvr>
                                    </p:animMotion>
                                  </p:childTnLst>
                                </p:cTn>
                              </p:par>
                            </p:childTnLst>
                          </p:cTn>
                        </p:par>
                        <p:par>
                          <p:cTn id="7" fill="hold" nodeType="afterGroup">
                            <p:stCondLst>
                              <p:cond delay="3000"/>
                            </p:stCondLst>
                            <p:childTnLst>
                              <p:par>
                                <p:cTn id="8" presetID="0" presetClass="path" presetSubtype="0" accel="50000" decel="50000" fill="hold" nodeType="afterEffect">
                                  <p:stCondLst>
                                    <p:cond delay="0"/>
                                  </p:stCondLst>
                                  <p:childTnLst>
                                    <p:animMotion origin="layout" path="M 0 0 C 0.00087 -0.00046 0.00886 -0.00648 0.01077 -0.00625 C 0.01406 -0.00578 0.01997 -0.00208 0.01997 -0.00208 C 0.02743 -0.00463 0.02934 -0.00486 0.03368 0.00393 C 0.03959 0.00162 0.04184 -0.0037 0.04757 -0.00625 C 0.06007 -0.0007 0.04427 -0.00578 0.05677 -0.00833 C 0.05834 -0.00856 0.06563 -0.00509 0.06754 -0.00416 C 0.07309 -0.00902 0.075 -0.01133 0.08143 -0.00833 C 0.08698 -0.01295 0.08889 -0.01503 0.09531 -0.01226 C 0.10191 0.00023 0.10886 -0.00347 0.12153 -0.00208 C 0.12257 0 0.12274 0.00347 0.12448 0.00393 C 0.12587 0.00439 0.14271 0.00046 0.14462 0 C 0.14827 0.00162 0.15156 0.00462 0.15538 0.00601 C 0.15712 0.00671 0.17726 0.00994 0.1783 0.01017 C 0.18542 0.01341 0.1908 0.01896 0.19844 0.02035 C 0.21181 0.02289 0.2309 0.02359 0.24306 0.02451 C 0.24479 0.03862 0.24462 0.04486 0.25382 0.03261 C 0.26146 0.0333 0.26927 0.03353 0.27691 0.03469 C 0.27847 0.03492 0.28038 0.03816 0.28143 0.03677 C 0.28334 0.03423 0.28056 0.02798 0.28299 0.02659 C 0.28768 0.02382 0.29323 0.02659 0.29844 0.02659 " pathEditMode="relative" ptsTypes="ffffffffffffffffffffA">
                                      <p:cBhvr>
                                        <p:cTn id="9" dur="5000" fill="hold"/>
                                        <p:tgtEl>
                                          <p:spTgt spid="13322"/>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0 0 C 0.00087 -0.00046 0.00886 -0.00648 0.01077 -0.00625 C 0.01406 -0.00578 0.01997 -0.00208 0.01997 -0.00208 C 0.02743 -0.00463 0.02934 -0.00486 0.03368 0.00393 C 0.03959 0.00162 0.04184 -0.0037 0.04757 -0.00625 C 0.06007 -0.0007 0.04427 -0.00578 0.05677 -0.00833 C 0.05834 -0.00856 0.06563 -0.00509 0.06754 -0.00416 C 0.07309 -0.00902 0.075 -0.01133 0.08143 -0.00833 C 0.08698 -0.01295 0.08889 -0.01503 0.09531 -0.01226 C 0.10191 0.00023 0.10886 -0.00347 0.12153 -0.00208 C 0.12257 0 0.12274 0.00347 0.12448 0.00393 C 0.12587 0.00439 0.14271 0.00046 0.14462 0 C 0.14827 0.00162 0.15156 0.00462 0.15538 0.00601 C 0.15712 0.00671 0.17726 0.00994 0.1783 0.01017 C 0.18542 0.01341 0.1908 0.01896 0.19844 0.02035 C 0.21181 0.02289 0.2309 0.02359 0.24306 0.02451 C 0.24479 0.03862 0.24462 0.04486 0.25382 0.03261 C 0.26146 0.0333 0.26927 0.03353 0.27691 0.03469 C 0.27847 0.03492 0.28038 0.03816 0.28143 0.03677 C 0.28334 0.03423 0.28056 0.02798 0.28299 0.02659 C 0.28768 0.02382 0.29323 0.02659 0.29844 0.02659 " pathEditMode="relative" ptsTypes="ffffffffffffffffffffA">
                                      <p:cBhvr>
                                        <p:cTn id="11" dur="5000" fill="hold"/>
                                        <p:tgtEl>
                                          <p:spTgt spid="13321"/>
                                        </p:tgtEl>
                                        <p:attrNameLst>
                                          <p:attrName>ppt_x</p:attrName>
                                          <p:attrName>ppt_y</p:attrName>
                                        </p:attrNameLst>
                                      </p:cBhvr>
                                    </p:animMotion>
                                  </p:childTnLst>
                                </p:cTn>
                              </p:par>
                            </p:childTnLst>
                          </p:cTn>
                        </p:par>
                        <p:par>
                          <p:cTn id="12" fill="hold" nodeType="afterGroup">
                            <p:stCondLst>
                              <p:cond delay="8000"/>
                            </p:stCondLst>
                            <p:childTnLst>
                              <p:par>
                                <p:cTn id="13" presetID="0" presetClass="path" presetSubtype="0" accel="50000" decel="50000" fill="hold" nodeType="afterEffect">
                                  <p:stCondLst>
                                    <p:cond delay="0"/>
                                  </p:stCondLst>
                                  <p:childTnLst>
                                    <p:animMotion origin="layout" path="M 0.29843 0.02659 C 0.30868 0.02196 0.30763 0.01803 0.30763 0.02659 " pathEditMode="relative" ptsTypes="fA">
                                      <p:cBhvr>
                                        <p:cTn id="14" dur="5000" fill="hold"/>
                                        <p:tgtEl>
                                          <p:spTgt spid="133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58738" y="1012825"/>
            <a:ext cx="9226551" cy="5845175"/>
          </a:xfrm>
          <a:custGeom>
            <a:avLst/>
            <a:gdLst>
              <a:gd name="T0" fmla="*/ 47883768 w 5812"/>
              <a:gd name="T1" fmla="*/ 2147483646 h 3682"/>
              <a:gd name="T2" fmla="*/ 115927200 w 5812"/>
              <a:gd name="T3" fmla="*/ 2147483646 h 3682"/>
              <a:gd name="T4" fmla="*/ 161290017 w 5812"/>
              <a:gd name="T5" fmla="*/ 2147483646 h 3682"/>
              <a:gd name="T6" fmla="*/ 181451270 w 5812"/>
              <a:gd name="T7" fmla="*/ 2011084688 h 3682"/>
              <a:gd name="T8" fmla="*/ 161290017 w 5812"/>
              <a:gd name="T9" fmla="*/ 1920359063 h 3682"/>
              <a:gd name="T10" fmla="*/ 115927200 w 5812"/>
              <a:gd name="T11" fmla="*/ 2053928138 h 3682"/>
              <a:gd name="T12" fmla="*/ 93246585 w 5812"/>
              <a:gd name="T13" fmla="*/ 2147483646 h 3682"/>
              <a:gd name="T14" fmla="*/ 115927200 w 5812"/>
              <a:gd name="T15" fmla="*/ 1451610000 h 3682"/>
              <a:gd name="T16" fmla="*/ 93246585 w 5812"/>
              <a:gd name="T17" fmla="*/ 1383566575 h 3682"/>
              <a:gd name="T18" fmla="*/ 70564383 w 5812"/>
              <a:gd name="T19" fmla="*/ 1295360313 h 3682"/>
              <a:gd name="T20" fmla="*/ 25201565 w 5812"/>
              <a:gd name="T21" fmla="*/ 1161792825 h 3682"/>
              <a:gd name="T22" fmla="*/ 70564383 w 5812"/>
              <a:gd name="T23" fmla="*/ 514111875 h 3682"/>
              <a:gd name="T24" fmla="*/ 138609403 w 5812"/>
              <a:gd name="T25" fmla="*/ 246975313 h 3682"/>
              <a:gd name="T26" fmla="*/ 204133472 w 5812"/>
              <a:gd name="T27" fmla="*/ 289818763 h 3682"/>
              <a:gd name="T28" fmla="*/ 272176904 w 5812"/>
              <a:gd name="T29" fmla="*/ 312499375 h 3682"/>
              <a:gd name="T30" fmla="*/ 473789426 w 5812"/>
              <a:gd name="T31" fmla="*/ 289818763 h 3682"/>
              <a:gd name="T32" fmla="*/ 383063792 w 5812"/>
              <a:gd name="T33" fmla="*/ 246975313 h 3682"/>
              <a:gd name="T34" fmla="*/ 1141631699 w 5812"/>
              <a:gd name="T35" fmla="*/ 224294700 h 3682"/>
              <a:gd name="T36" fmla="*/ 2147483646 w 5812"/>
              <a:gd name="T37" fmla="*/ 201612500 h 3682"/>
              <a:gd name="T38" fmla="*/ 2147483646 w 5812"/>
              <a:gd name="T39" fmla="*/ 289818763 h 3682"/>
              <a:gd name="T40" fmla="*/ 2147483646 w 5812"/>
              <a:gd name="T41" fmla="*/ 514111875 h 3682"/>
              <a:gd name="T42" fmla="*/ 2147483646 w 5812"/>
              <a:gd name="T43" fmla="*/ 624998750 h 3682"/>
              <a:gd name="T44" fmla="*/ 2147483646 w 5812"/>
              <a:gd name="T45" fmla="*/ 693043763 h 3682"/>
              <a:gd name="T46" fmla="*/ 2147483646 w 5812"/>
              <a:gd name="T47" fmla="*/ 849293450 h 3682"/>
              <a:gd name="T48" fmla="*/ 2147483646 w 5812"/>
              <a:gd name="T49" fmla="*/ 735885625 h 3682"/>
              <a:gd name="T50" fmla="*/ 2147483646 w 5812"/>
              <a:gd name="T51" fmla="*/ 647680950 h 3682"/>
              <a:gd name="T52" fmla="*/ 2147483646 w 5812"/>
              <a:gd name="T53" fmla="*/ 735885625 h 3682"/>
              <a:gd name="T54" fmla="*/ 2147483646 w 5812"/>
              <a:gd name="T55" fmla="*/ 803930638 h 3682"/>
              <a:gd name="T56" fmla="*/ 2147483646 w 5812"/>
              <a:gd name="T57" fmla="*/ 803930638 h 3682"/>
              <a:gd name="T58" fmla="*/ 2147483646 w 5812"/>
              <a:gd name="T59" fmla="*/ 2147483646 h 36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812" h="3682">
                <a:moveTo>
                  <a:pt x="19" y="3669"/>
                </a:moveTo>
                <a:cubicBezTo>
                  <a:pt x="27" y="2783"/>
                  <a:pt x="36" y="1906"/>
                  <a:pt x="46" y="1019"/>
                </a:cubicBezTo>
                <a:cubicBezTo>
                  <a:pt x="47" y="911"/>
                  <a:pt x="44" y="928"/>
                  <a:pt x="64" y="868"/>
                </a:cubicBezTo>
                <a:cubicBezTo>
                  <a:pt x="67" y="845"/>
                  <a:pt x="72" y="821"/>
                  <a:pt x="72" y="798"/>
                </a:cubicBezTo>
                <a:cubicBezTo>
                  <a:pt x="72" y="786"/>
                  <a:pt x="74" y="755"/>
                  <a:pt x="64" y="762"/>
                </a:cubicBezTo>
                <a:cubicBezTo>
                  <a:pt x="48" y="772"/>
                  <a:pt x="46" y="815"/>
                  <a:pt x="46" y="815"/>
                </a:cubicBezTo>
                <a:cubicBezTo>
                  <a:pt x="43" y="877"/>
                  <a:pt x="37" y="1063"/>
                  <a:pt x="37" y="1001"/>
                </a:cubicBezTo>
                <a:cubicBezTo>
                  <a:pt x="37" y="859"/>
                  <a:pt x="46" y="576"/>
                  <a:pt x="46" y="576"/>
                </a:cubicBezTo>
                <a:cubicBezTo>
                  <a:pt x="43" y="567"/>
                  <a:pt x="40" y="558"/>
                  <a:pt x="37" y="549"/>
                </a:cubicBezTo>
                <a:cubicBezTo>
                  <a:pt x="34" y="537"/>
                  <a:pt x="32" y="526"/>
                  <a:pt x="28" y="514"/>
                </a:cubicBezTo>
                <a:cubicBezTo>
                  <a:pt x="23" y="496"/>
                  <a:pt x="10" y="461"/>
                  <a:pt x="10" y="461"/>
                </a:cubicBezTo>
                <a:cubicBezTo>
                  <a:pt x="0" y="380"/>
                  <a:pt x="1" y="281"/>
                  <a:pt x="28" y="204"/>
                </a:cubicBezTo>
                <a:cubicBezTo>
                  <a:pt x="31" y="177"/>
                  <a:pt x="34" y="107"/>
                  <a:pt x="55" y="98"/>
                </a:cubicBezTo>
                <a:cubicBezTo>
                  <a:pt x="65" y="94"/>
                  <a:pt x="72" y="110"/>
                  <a:pt x="81" y="115"/>
                </a:cubicBezTo>
                <a:cubicBezTo>
                  <a:pt x="90" y="119"/>
                  <a:pt x="99" y="121"/>
                  <a:pt x="108" y="124"/>
                </a:cubicBezTo>
                <a:cubicBezTo>
                  <a:pt x="135" y="121"/>
                  <a:pt x="165" y="129"/>
                  <a:pt x="188" y="115"/>
                </a:cubicBezTo>
                <a:cubicBezTo>
                  <a:pt x="199" y="108"/>
                  <a:pt x="139" y="99"/>
                  <a:pt x="152" y="98"/>
                </a:cubicBezTo>
                <a:cubicBezTo>
                  <a:pt x="252" y="88"/>
                  <a:pt x="353" y="92"/>
                  <a:pt x="453" y="89"/>
                </a:cubicBezTo>
                <a:cubicBezTo>
                  <a:pt x="892" y="0"/>
                  <a:pt x="512" y="71"/>
                  <a:pt x="1614" y="80"/>
                </a:cubicBezTo>
                <a:cubicBezTo>
                  <a:pt x="1965" y="131"/>
                  <a:pt x="1854" y="107"/>
                  <a:pt x="2536" y="115"/>
                </a:cubicBezTo>
                <a:cubicBezTo>
                  <a:pt x="2792" y="202"/>
                  <a:pt x="3044" y="198"/>
                  <a:pt x="3316" y="204"/>
                </a:cubicBezTo>
                <a:cubicBezTo>
                  <a:pt x="3434" y="244"/>
                  <a:pt x="3498" y="242"/>
                  <a:pt x="3644" y="248"/>
                </a:cubicBezTo>
                <a:cubicBezTo>
                  <a:pt x="3704" y="289"/>
                  <a:pt x="3633" y="246"/>
                  <a:pt x="3759" y="275"/>
                </a:cubicBezTo>
                <a:cubicBezTo>
                  <a:pt x="3794" y="283"/>
                  <a:pt x="3836" y="324"/>
                  <a:pt x="3874" y="337"/>
                </a:cubicBezTo>
                <a:cubicBezTo>
                  <a:pt x="4163" y="330"/>
                  <a:pt x="4437" y="301"/>
                  <a:pt x="4725" y="292"/>
                </a:cubicBezTo>
                <a:cubicBezTo>
                  <a:pt x="4754" y="283"/>
                  <a:pt x="4776" y="267"/>
                  <a:pt x="4805" y="257"/>
                </a:cubicBezTo>
                <a:cubicBezTo>
                  <a:pt x="5035" y="262"/>
                  <a:pt x="5161" y="238"/>
                  <a:pt x="5345" y="292"/>
                </a:cubicBezTo>
                <a:cubicBezTo>
                  <a:pt x="5481" y="383"/>
                  <a:pt x="5348" y="301"/>
                  <a:pt x="5762" y="319"/>
                </a:cubicBezTo>
                <a:cubicBezTo>
                  <a:pt x="5812" y="321"/>
                  <a:pt x="5767" y="339"/>
                  <a:pt x="5806" y="319"/>
                </a:cubicBezTo>
                <a:cubicBezTo>
                  <a:pt x="5611" y="1423"/>
                  <a:pt x="5797" y="2561"/>
                  <a:pt x="5797" y="3682"/>
                </a:cubicBezTo>
              </a:path>
            </a:pathLst>
          </a:custGeom>
          <a:gradFill rotWithShape="1">
            <a:gsLst>
              <a:gs pos="0">
                <a:srgbClr val="EB6F6F"/>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699" name="Freeform 3"/>
          <p:cNvSpPr>
            <a:spLocks/>
          </p:cNvSpPr>
          <p:nvPr/>
        </p:nvSpPr>
        <p:spPr bwMode="auto">
          <a:xfrm>
            <a:off x="-369888" y="-14288"/>
            <a:ext cx="9575801" cy="1608138"/>
          </a:xfrm>
          <a:custGeom>
            <a:avLst/>
            <a:gdLst>
              <a:gd name="T0" fmla="*/ 587197261 w 6032"/>
              <a:gd name="T1" fmla="*/ 0 h 1013"/>
              <a:gd name="T2" fmla="*/ 1927920526 w 6032"/>
              <a:gd name="T3" fmla="*/ 1809472750 h 1013"/>
              <a:gd name="T4" fmla="*/ 2147483646 w 6032"/>
              <a:gd name="T5" fmla="*/ 1764109923 h 1013"/>
              <a:gd name="T6" fmla="*/ 2147483646 w 6032"/>
              <a:gd name="T7" fmla="*/ 1877517784 h 1013"/>
              <a:gd name="T8" fmla="*/ 2147483646 w 6032"/>
              <a:gd name="T9" fmla="*/ 1943041867 h 1013"/>
              <a:gd name="T10" fmla="*/ 2147483646 w 6032"/>
              <a:gd name="T11" fmla="*/ 2076609396 h 1013"/>
              <a:gd name="T12" fmla="*/ 2147483646 w 6032"/>
              <a:gd name="T13" fmla="*/ 2144654429 h 1013"/>
              <a:gd name="T14" fmla="*/ 2147483646 w 6032"/>
              <a:gd name="T15" fmla="*/ 2147483646 h 1013"/>
              <a:gd name="T16" fmla="*/ 2147483646 w 6032"/>
              <a:gd name="T17" fmla="*/ 2147483646 h 1013"/>
              <a:gd name="T18" fmla="*/ 2147483646 w 6032"/>
              <a:gd name="T19" fmla="*/ 2147483646 h 1013"/>
              <a:gd name="T20" fmla="*/ 2147483646 w 6032"/>
              <a:gd name="T21" fmla="*/ 2147483646 h 1013"/>
              <a:gd name="T22" fmla="*/ 2147483646 w 6032"/>
              <a:gd name="T23" fmla="*/ 2147483646 h 1013"/>
              <a:gd name="T24" fmla="*/ 2147483646 w 6032"/>
              <a:gd name="T25" fmla="*/ 2147483646 h 1013"/>
              <a:gd name="T26" fmla="*/ 2147483646 w 6032"/>
              <a:gd name="T27" fmla="*/ 2147483646 h 1013"/>
              <a:gd name="T28" fmla="*/ 2147483646 w 6032"/>
              <a:gd name="T29" fmla="*/ 2147483646 h 1013"/>
              <a:gd name="T30" fmla="*/ 2147483646 w 6032"/>
              <a:gd name="T31" fmla="*/ 2147483646 h 1013"/>
              <a:gd name="T32" fmla="*/ 2147483646 w 6032"/>
              <a:gd name="T33" fmla="*/ 2147483646 h 1013"/>
              <a:gd name="T34" fmla="*/ 2147483646 w 6032"/>
              <a:gd name="T35" fmla="*/ 2147483646 h 1013"/>
              <a:gd name="T36" fmla="*/ 2147483646 w 6032"/>
              <a:gd name="T37" fmla="*/ 2147483646 h 1013"/>
              <a:gd name="T38" fmla="*/ 2147483646 w 6032"/>
              <a:gd name="T39" fmla="*/ 2147483646 h 1013"/>
              <a:gd name="T40" fmla="*/ 2147483646 w 6032"/>
              <a:gd name="T41" fmla="*/ 2147483646 h 1013"/>
              <a:gd name="T42" fmla="*/ 2147483646 w 6032"/>
              <a:gd name="T43" fmla="*/ 2147483646 h 1013"/>
              <a:gd name="T44" fmla="*/ 2147483646 w 6032"/>
              <a:gd name="T45" fmla="*/ 2147483646 h 1013"/>
              <a:gd name="T46" fmla="*/ 2147483646 w 6032"/>
              <a:gd name="T47" fmla="*/ 2147483646 h 1013"/>
              <a:gd name="T48" fmla="*/ 2147483646 w 6032"/>
              <a:gd name="T49" fmla="*/ 2144654429 h 1013"/>
              <a:gd name="T50" fmla="*/ 2147483646 w 6032"/>
              <a:gd name="T51" fmla="*/ 2147483646 h 1013"/>
              <a:gd name="T52" fmla="*/ 2147483646 w 6032"/>
              <a:gd name="T53" fmla="*/ 2147483646 h 1013"/>
              <a:gd name="T54" fmla="*/ 2147483646 w 6032"/>
              <a:gd name="T55" fmla="*/ 2147483646 h 1013"/>
              <a:gd name="T56" fmla="*/ 2147483646 w 6032"/>
              <a:gd name="T57" fmla="*/ 2147483646 h 1013"/>
              <a:gd name="T58" fmla="*/ 2147483646 w 6032"/>
              <a:gd name="T59" fmla="*/ 624998944 h 1013"/>
              <a:gd name="T60" fmla="*/ 2147483646 w 6032"/>
              <a:gd name="T61" fmla="*/ 45362827 h 101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32" h="1013">
                <a:moveTo>
                  <a:pt x="233" y="0"/>
                </a:moveTo>
                <a:cubicBezTo>
                  <a:pt x="244" y="885"/>
                  <a:pt x="0" y="743"/>
                  <a:pt x="765" y="718"/>
                </a:cubicBezTo>
                <a:cubicBezTo>
                  <a:pt x="798" y="717"/>
                  <a:pt x="829" y="705"/>
                  <a:pt x="862" y="700"/>
                </a:cubicBezTo>
                <a:cubicBezTo>
                  <a:pt x="1415" y="706"/>
                  <a:pt x="1960" y="722"/>
                  <a:pt x="2510" y="745"/>
                </a:cubicBezTo>
                <a:cubicBezTo>
                  <a:pt x="2566" y="753"/>
                  <a:pt x="2623" y="763"/>
                  <a:pt x="2679" y="771"/>
                </a:cubicBezTo>
                <a:cubicBezTo>
                  <a:pt x="2784" y="825"/>
                  <a:pt x="2887" y="818"/>
                  <a:pt x="3007" y="824"/>
                </a:cubicBezTo>
                <a:cubicBezTo>
                  <a:pt x="3131" y="867"/>
                  <a:pt x="3269" y="847"/>
                  <a:pt x="3397" y="851"/>
                </a:cubicBezTo>
                <a:cubicBezTo>
                  <a:pt x="3447" y="854"/>
                  <a:pt x="3498" y="850"/>
                  <a:pt x="3547" y="860"/>
                </a:cubicBezTo>
                <a:cubicBezTo>
                  <a:pt x="3681" y="888"/>
                  <a:pt x="3455" y="888"/>
                  <a:pt x="3592" y="895"/>
                </a:cubicBezTo>
                <a:cubicBezTo>
                  <a:pt x="3698" y="901"/>
                  <a:pt x="3805" y="901"/>
                  <a:pt x="3911" y="904"/>
                </a:cubicBezTo>
                <a:cubicBezTo>
                  <a:pt x="3920" y="907"/>
                  <a:pt x="3929" y="909"/>
                  <a:pt x="3937" y="913"/>
                </a:cubicBezTo>
                <a:cubicBezTo>
                  <a:pt x="3947" y="918"/>
                  <a:pt x="3954" y="927"/>
                  <a:pt x="3964" y="931"/>
                </a:cubicBezTo>
                <a:cubicBezTo>
                  <a:pt x="3987" y="939"/>
                  <a:pt x="4011" y="942"/>
                  <a:pt x="4035" y="948"/>
                </a:cubicBezTo>
                <a:cubicBezTo>
                  <a:pt x="4053" y="952"/>
                  <a:pt x="4088" y="966"/>
                  <a:pt x="4088" y="966"/>
                </a:cubicBezTo>
                <a:cubicBezTo>
                  <a:pt x="4292" y="963"/>
                  <a:pt x="4495" y="965"/>
                  <a:pt x="4699" y="957"/>
                </a:cubicBezTo>
                <a:cubicBezTo>
                  <a:pt x="4730" y="956"/>
                  <a:pt x="4758" y="940"/>
                  <a:pt x="4788" y="931"/>
                </a:cubicBezTo>
                <a:cubicBezTo>
                  <a:pt x="4806" y="926"/>
                  <a:pt x="4841" y="913"/>
                  <a:pt x="4841" y="913"/>
                </a:cubicBezTo>
                <a:cubicBezTo>
                  <a:pt x="5060" y="916"/>
                  <a:pt x="5278" y="916"/>
                  <a:pt x="5497" y="922"/>
                </a:cubicBezTo>
                <a:cubicBezTo>
                  <a:pt x="5509" y="922"/>
                  <a:pt x="5544" y="930"/>
                  <a:pt x="5532" y="931"/>
                </a:cubicBezTo>
                <a:cubicBezTo>
                  <a:pt x="5423" y="937"/>
                  <a:pt x="5313" y="936"/>
                  <a:pt x="5204" y="939"/>
                </a:cubicBezTo>
                <a:cubicBezTo>
                  <a:pt x="5313" y="1013"/>
                  <a:pt x="5236" y="976"/>
                  <a:pt x="5461" y="966"/>
                </a:cubicBezTo>
                <a:cubicBezTo>
                  <a:pt x="5668" y="896"/>
                  <a:pt x="5495" y="948"/>
                  <a:pt x="6002" y="939"/>
                </a:cubicBezTo>
                <a:cubicBezTo>
                  <a:pt x="5990" y="921"/>
                  <a:pt x="5978" y="904"/>
                  <a:pt x="5966" y="886"/>
                </a:cubicBezTo>
                <a:cubicBezTo>
                  <a:pt x="5960" y="877"/>
                  <a:pt x="5949" y="860"/>
                  <a:pt x="5949" y="860"/>
                </a:cubicBezTo>
                <a:cubicBezTo>
                  <a:pt x="5963" y="761"/>
                  <a:pt x="5952" y="801"/>
                  <a:pt x="6002" y="851"/>
                </a:cubicBezTo>
                <a:cubicBezTo>
                  <a:pt x="6015" y="887"/>
                  <a:pt x="6032" y="926"/>
                  <a:pt x="6002" y="966"/>
                </a:cubicBezTo>
                <a:cubicBezTo>
                  <a:pt x="5991" y="981"/>
                  <a:pt x="5990" y="931"/>
                  <a:pt x="5984" y="913"/>
                </a:cubicBezTo>
                <a:cubicBezTo>
                  <a:pt x="5978" y="895"/>
                  <a:pt x="5966" y="860"/>
                  <a:pt x="5966" y="860"/>
                </a:cubicBezTo>
                <a:lnTo>
                  <a:pt x="5975" y="886"/>
                </a:lnTo>
                <a:cubicBezTo>
                  <a:pt x="5978" y="673"/>
                  <a:pt x="5993" y="461"/>
                  <a:pt x="5993" y="248"/>
                </a:cubicBezTo>
                <a:cubicBezTo>
                  <a:pt x="5993" y="135"/>
                  <a:pt x="5966" y="99"/>
                  <a:pt x="5966" y="18"/>
                </a:cubicBezTo>
              </a:path>
            </a:pathLst>
          </a:custGeom>
          <a:gradFill rotWithShape="1">
            <a:gsLst>
              <a:gs pos="0">
                <a:srgbClr val="A8F2F6"/>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00"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312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1" name="Group 9"/>
          <p:cNvGrpSpPr>
            <a:grpSpLocks/>
          </p:cNvGrpSpPr>
          <p:nvPr/>
        </p:nvGrpSpPr>
        <p:grpSpPr bwMode="auto">
          <a:xfrm>
            <a:off x="2743200" y="1447800"/>
            <a:ext cx="6629400" cy="3000375"/>
            <a:chOff x="1728" y="192"/>
            <a:chExt cx="4176" cy="1890"/>
          </a:xfrm>
        </p:grpSpPr>
        <p:pic>
          <p:nvPicPr>
            <p:cNvPr id="29707" name="Picture 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6" y="192"/>
              <a:ext cx="196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8" y="528"/>
              <a:ext cx="2208"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50" name="Group 14"/>
          <p:cNvGrpSpPr>
            <a:grpSpLocks/>
          </p:cNvGrpSpPr>
          <p:nvPr/>
        </p:nvGrpSpPr>
        <p:grpSpPr bwMode="auto">
          <a:xfrm>
            <a:off x="-2133600" y="1676400"/>
            <a:ext cx="3409950" cy="5334000"/>
            <a:chOff x="0" y="432"/>
            <a:chExt cx="2148" cy="3360"/>
          </a:xfrm>
        </p:grpSpPr>
        <p:pic>
          <p:nvPicPr>
            <p:cNvPr id="29705" name="Picture 10"/>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16"/>
              <a:ext cx="2148"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8" y="432"/>
              <a:ext cx="67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3" name="Freeform 12"/>
          <p:cNvSpPr>
            <a:spLocks/>
          </p:cNvSpPr>
          <p:nvPr/>
        </p:nvSpPr>
        <p:spPr bwMode="auto">
          <a:xfrm>
            <a:off x="5334000" y="5129213"/>
            <a:ext cx="3471863" cy="1068387"/>
          </a:xfrm>
          <a:custGeom>
            <a:avLst/>
            <a:gdLst>
              <a:gd name="T0" fmla="*/ 467341728 w 1606"/>
              <a:gd name="T1" fmla="*/ 1144150402 h 673"/>
              <a:gd name="T2" fmla="*/ 766438618 w 1606"/>
              <a:gd name="T3" fmla="*/ 889613946 h 673"/>
              <a:gd name="T4" fmla="*/ 1023477541 w 1606"/>
              <a:gd name="T5" fmla="*/ 844251155 h 673"/>
              <a:gd name="T6" fmla="*/ 1322576593 w 1606"/>
              <a:gd name="T7" fmla="*/ 705643420 h 673"/>
              <a:gd name="T8" fmla="*/ 1579613355 w 1606"/>
              <a:gd name="T9" fmla="*/ 428426362 h 673"/>
              <a:gd name="T10" fmla="*/ 1794589987 w 1606"/>
              <a:gd name="T11" fmla="*/ 337700779 h 673"/>
              <a:gd name="T12" fmla="*/ 2147483646 w 1606"/>
              <a:gd name="T13" fmla="*/ 60483722 h 673"/>
              <a:gd name="T14" fmla="*/ 2147483646 w 1606"/>
              <a:gd name="T15" fmla="*/ 37801532 h 673"/>
              <a:gd name="T16" fmla="*/ 2147483646 w 1606"/>
              <a:gd name="T17" fmla="*/ 37801532 h 673"/>
              <a:gd name="T18" fmla="*/ 2147483646 w 1606"/>
              <a:gd name="T19" fmla="*/ 128527115 h 673"/>
              <a:gd name="T20" fmla="*/ 2147483646 w 1606"/>
              <a:gd name="T21" fmla="*/ 221773646 h 673"/>
              <a:gd name="T22" fmla="*/ 2147483646 w 1606"/>
              <a:gd name="T23" fmla="*/ 360381381 h 673"/>
              <a:gd name="T24" fmla="*/ 2147483646 w 1606"/>
              <a:gd name="T25" fmla="*/ 498990704 h 673"/>
              <a:gd name="T26" fmla="*/ 2147483646 w 1606"/>
              <a:gd name="T27" fmla="*/ 544353495 h 673"/>
              <a:gd name="T28" fmla="*/ 2147483646 w 1606"/>
              <a:gd name="T29" fmla="*/ 660280628 h 673"/>
              <a:gd name="T30" fmla="*/ 2147483646 w 1606"/>
              <a:gd name="T31" fmla="*/ 912296136 h 673"/>
              <a:gd name="T32" fmla="*/ 2147483646 w 1606"/>
              <a:gd name="T33" fmla="*/ 1305440327 h 673"/>
              <a:gd name="T34" fmla="*/ 2147483646 w 1606"/>
              <a:gd name="T35" fmla="*/ 1441528700 h 673"/>
              <a:gd name="T36" fmla="*/ 2147483646 w 1606"/>
              <a:gd name="T37" fmla="*/ 1534773644 h 673"/>
              <a:gd name="T38" fmla="*/ 2147483646 w 1606"/>
              <a:gd name="T39" fmla="*/ 1466730251 h 673"/>
              <a:gd name="T40" fmla="*/ 2147483646 w 1606"/>
              <a:gd name="T41" fmla="*/ 1489410853 h 673"/>
              <a:gd name="T42" fmla="*/ 2147483646 w 1606"/>
              <a:gd name="T43" fmla="*/ 1557455834 h 673"/>
              <a:gd name="T44" fmla="*/ 2147483646 w 1606"/>
              <a:gd name="T45" fmla="*/ 1673382967 h 673"/>
              <a:gd name="T46" fmla="*/ 2147483646 w 1606"/>
              <a:gd name="T47" fmla="*/ 1696063569 h 673"/>
              <a:gd name="T48" fmla="*/ 1836650116 w 1606"/>
              <a:gd name="T49" fmla="*/ 1673382967 h 673"/>
              <a:gd name="T50" fmla="*/ 1238454174 w 1606"/>
              <a:gd name="T51" fmla="*/ 1466730251 h 673"/>
              <a:gd name="T52" fmla="*/ 383219309 w 1606"/>
              <a:gd name="T53" fmla="*/ 1418846511 h 673"/>
              <a:gd name="T54" fmla="*/ 383219309 w 1606"/>
              <a:gd name="T55" fmla="*/ 1144150402 h 673"/>
              <a:gd name="T56" fmla="*/ 467341728 w 1606"/>
              <a:gd name="T57" fmla="*/ 1144150402 h 6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06" h="673">
                <a:moveTo>
                  <a:pt x="100" y="454"/>
                </a:moveTo>
                <a:cubicBezTo>
                  <a:pt x="113" y="413"/>
                  <a:pt x="120" y="372"/>
                  <a:pt x="164" y="353"/>
                </a:cubicBezTo>
                <a:cubicBezTo>
                  <a:pt x="182" y="345"/>
                  <a:pt x="219" y="335"/>
                  <a:pt x="219" y="335"/>
                </a:cubicBezTo>
                <a:cubicBezTo>
                  <a:pt x="240" y="313"/>
                  <a:pt x="258" y="297"/>
                  <a:pt x="283" y="280"/>
                </a:cubicBezTo>
                <a:cubicBezTo>
                  <a:pt x="293" y="248"/>
                  <a:pt x="314" y="195"/>
                  <a:pt x="338" y="170"/>
                </a:cubicBezTo>
                <a:cubicBezTo>
                  <a:pt x="371" y="137"/>
                  <a:pt x="358" y="168"/>
                  <a:pt x="384" y="134"/>
                </a:cubicBezTo>
                <a:cubicBezTo>
                  <a:pt x="421" y="85"/>
                  <a:pt x="458" y="26"/>
                  <a:pt x="530" y="24"/>
                </a:cubicBezTo>
                <a:cubicBezTo>
                  <a:pt x="627" y="21"/>
                  <a:pt x="725" y="18"/>
                  <a:pt x="822" y="15"/>
                </a:cubicBezTo>
                <a:cubicBezTo>
                  <a:pt x="941" y="0"/>
                  <a:pt x="907" y="0"/>
                  <a:pt x="1078" y="15"/>
                </a:cubicBezTo>
                <a:cubicBezTo>
                  <a:pt x="1112" y="18"/>
                  <a:pt x="1145" y="43"/>
                  <a:pt x="1179" y="51"/>
                </a:cubicBezTo>
                <a:cubicBezTo>
                  <a:pt x="1241" y="116"/>
                  <a:pt x="1143" y="17"/>
                  <a:pt x="1225" y="88"/>
                </a:cubicBezTo>
                <a:cubicBezTo>
                  <a:pt x="1290" y="145"/>
                  <a:pt x="1243" y="125"/>
                  <a:pt x="1298" y="143"/>
                </a:cubicBezTo>
                <a:cubicBezTo>
                  <a:pt x="1318" y="157"/>
                  <a:pt x="1341" y="188"/>
                  <a:pt x="1362" y="198"/>
                </a:cubicBezTo>
                <a:cubicBezTo>
                  <a:pt x="1379" y="207"/>
                  <a:pt x="1417" y="216"/>
                  <a:pt x="1417" y="216"/>
                </a:cubicBezTo>
                <a:cubicBezTo>
                  <a:pt x="1451" y="239"/>
                  <a:pt x="1488" y="248"/>
                  <a:pt x="1526" y="262"/>
                </a:cubicBezTo>
                <a:cubicBezTo>
                  <a:pt x="1555" y="289"/>
                  <a:pt x="1559" y="329"/>
                  <a:pt x="1581" y="362"/>
                </a:cubicBezTo>
                <a:cubicBezTo>
                  <a:pt x="1602" y="427"/>
                  <a:pt x="1606" y="431"/>
                  <a:pt x="1590" y="518"/>
                </a:cubicBezTo>
                <a:cubicBezTo>
                  <a:pt x="1587" y="537"/>
                  <a:pt x="1585" y="558"/>
                  <a:pt x="1572" y="572"/>
                </a:cubicBezTo>
                <a:cubicBezTo>
                  <a:pt x="1553" y="592"/>
                  <a:pt x="1499" y="609"/>
                  <a:pt x="1499" y="609"/>
                </a:cubicBezTo>
                <a:cubicBezTo>
                  <a:pt x="1317" y="604"/>
                  <a:pt x="1236" y="607"/>
                  <a:pt x="1088" y="582"/>
                </a:cubicBezTo>
                <a:cubicBezTo>
                  <a:pt x="1036" y="585"/>
                  <a:pt x="984" y="583"/>
                  <a:pt x="932" y="591"/>
                </a:cubicBezTo>
                <a:cubicBezTo>
                  <a:pt x="904" y="595"/>
                  <a:pt x="850" y="618"/>
                  <a:pt x="850" y="618"/>
                </a:cubicBezTo>
                <a:cubicBezTo>
                  <a:pt x="797" y="658"/>
                  <a:pt x="828" y="641"/>
                  <a:pt x="758" y="664"/>
                </a:cubicBezTo>
                <a:cubicBezTo>
                  <a:pt x="749" y="667"/>
                  <a:pt x="731" y="673"/>
                  <a:pt x="731" y="673"/>
                </a:cubicBezTo>
                <a:cubicBezTo>
                  <a:pt x="618" y="670"/>
                  <a:pt x="506" y="670"/>
                  <a:pt x="393" y="664"/>
                </a:cubicBezTo>
                <a:cubicBezTo>
                  <a:pt x="345" y="662"/>
                  <a:pt x="311" y="595"/>
                  <a:pt x="265" y="582"/>
                </a:cubicBezTo>
                <a:cubicBezTo>
                  <a:pt x="181" y="559"/>
                  <a:pt x="241" y="573"/>
                  <a:pt x="82" y="563"/>
                </a:cubicBezTo>
                <a:cubicBezTo>
                  <a:pt x="61" y="532"/>
                  <a:pt x="0" y="470"/>
                  <a:pt x="82" y="454"/>
                </a:cubicBezTo>
                <a:cubicBezTo>
                  <a:pt x="88" y="453"/>
                  <a:pt x="94" y="454"/>
                  <a:pt x="100" y="454"/>
                </a:cubicBezTo>
                <a:close/>
              </a:path>
            </a:pathLst>
          </a:custGeom>
          <a:gradFill rotWithShape="1">
            <a:gsLst>
              <a:gs pos="0">
                <a:srgbClr val="285E62"/>
              </a:gs>
              <a:gs pos="100000">
                <a:schemeClr val="bg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4349" name="Picture 1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3657600"/>
            <a:ext cx="25527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1000">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1.94444E-6 4.45087E-6 C -0.00052 -0.00277 0.00017 -0.00671 -0.00156 -0.00856 C -0.00365 -0.01064 -0.00868 -0.00324 -0.00955 -0.00208 C -0.01059 -0.00416 -0.01181 -0.00624 -0.01268 -0.00856 C -0.01337 -0.01064 -0.01268 -0.01549 -0.01424 -0.0148 C -0.01649 -0.01364 -0.01597 -0.00879 -0.01736 -0.00624 C -0.01927 -0.00254 -0.02101 -0.00185 -0.02379 4.45087E-6 " pathEditMode="relative" ptsTypes="ffffffA">
                                      <p:cBhvr>
                                        <p:cTn id="6" dur="5000" fill="hold"/>
                                        <p:tgtEl>
                                          <p:spTgt spid="14349"/>
                                        </p:tgtEl>
                                        <p:attrNameLst>
                                          <p:attrName>ppt_x</p:attrName>
                                          <p:attrName>ppt_y</p:attrName>
                                        </p:attrNameLst>
                                      </p:cBhvr>
                                    </p:animMotion>
                                  </p:childTnLst>
                                </p:cTn>
                              </p:par>
                            </p:childTnLst>
                          </p:cTn>
                        </p:par>
                        <p:par>
                          <p:cTn id="7" fill="hold" nodeType="afterGroup">
                            <p:stCondLst>
                              <p:cond delay="5000"/>
                            </p:stCondLst>
                            <p:childTnLst>
                              <p:par>
                                <p:cTn id="8" presetID="0" presetClass="path" presetSubtype="0" accel="50000" decel="50000" fill="hold" nodeType="afterEffect">
                                  <p:stCondLst>
                                    <p:cond delay="0"/>
                                  </p:stCondLst>
                                  <p:childTnLst>
                                    <p:animMotion origin="layout" path="M 3.05556E-6 -2.89017E-7 C 0.00955 -0.00301 0.01736 -0.00855 0.02708 -0.01064 C 0.03073 -0.00994 0.03472 -0.01017 0.03819 -0.00855 C 0.04444 -0.00578 0.04045 0.00647 0.04444 0.01064 C 0.04618 0.01249 0.04878 0.01202 0.05087 0.01272 C 0.06076 0.00624 0.05364 0.01041 0.06354 0.00624 C 0.06667 0.00486 0.07309 0.00208 0.07309 0.00208 C 0.07621 0.00278 0.07969 0.00254 0.08264 0.00416 C 0.08403 0.00486 0.0842 0.00856 0.08576 0.00856 C 0.08767 0.00856 0.08889 0.00532 0.0908 0.00416 C 0.09514 0.00116 0.1 -0.00208 0.10503 -0.00416 C 0.11285 0.00278 0.11094 -0.00254 0.11927 -0.00624 C 0.12847 -0.00231 0.1276 -0.01017 0.1368 -0.0148 C 0.13906 -0.01618 0.14184 -0.01595 0.14462 -0.01688 C 0.14792 -0.01803 0.15399 -0.02104 0.15399 -0.02104 C 0.15625 -0.00948 0.15712 -0.01017 0.1651 -0.00624 C 0.17378 -0.01202 0.18524 -0.02381 0.19375 -0.02751 C 0.20052 -0.0215 0.20295 -0.01225 0.21111 -0.00855 C 0.21962 -0.01595 0.22344 -0.01295 0.22864 -0.00208 C 0.23993 -0.00694 0.23542 -0.0037 0.24288 -0.01064 C 0.25399 -0.00301 0.25712 -0.0037 0.27153 -0.00208 C 0.27778 0.01041 0.2783 0.00231 0.28576 -0.00208 C 0.28889 -0.00393 0.29531 -0.00624 0.29531 -0.00624 C 0.29844 0.01017 0.30642 0.00786 0.31753 0.01272 C 0.32413 0.00856 0.32656 0.00509 0.33333 0.00856 C 0.33542 0.00786 0.33767 0.0074 0.33976 0.00624 C 0.34149 0.00532 0.34253 0.00231 0.34444 0.00208 C 0.35139 0.00093 0.35833 0.00624 0.3651 0.00856 C 0.37257 0.0148 0.37257 0.01249 0.37951 0.00624 C 0.38524 0.00902 0.38246 0.00856 0.38733 0.00856 " pathEditMode="relative" ptsTypes="fffffffffffffffffffffffffffffA">
                                      <p:cBhvr>
                                        <p:cTn id="9" dur="2000" fill="hold"/>
                                        <p:tgtEl>
                                          <p:spTgt spid="14350"/>
                                        </p:tgtEl>
                                        <p:attrNameLst>
                                          <p:attrName>ppt_x</p:attrName>
                                          <p:attrName>ppt_y</p:attrName>
                                        </p:attrNameLst>
                                      </p:cBhvr>
                                    </p:animMotion>
                                  </p:childTnLst>
                                </p:cTn>
                              </p:par>
                            </p:childTnLst>
                          </p:cTn>
                        </p:par>
                        <p:par>
                          <p:cTn id="10" fill="hold" nodeType="afterGroup">
                            <p:stCondLst>
                              <p:cond delay="7000"/>
                            </p:stCondLst>
                            <p:childTnLst>
                              <p:par>
                                <p:cTn id="11" presetID="0" presetClass="path" presetSubtype="0" repeatCount="2000" accel="50000" decel="50000" fill="hold" nodeType="afterEffect">
                                  <p:stCondLst>
                                    <p:cond delay="0"/>
                                  </p:stCondLst>
                                  <p:childTnLst>
                                    <p:animMotion origin="layout" path="M -4.16667E-6 7.68786E-6 C -0.00121 -0.00947 -0.00243 -0.01826 -0.00468 -0.02751 C -0.01007 -0.0252 -0.01197 -0.02219 -0.01579 -0.01687 C -0.01944 -0.00231 -0.01649 -0.00716 -0.02222 7.68786E-6 C -0.02378 -0.00207 -0.02552 -0.00416 -0.02691 -0.00647 C -0.02916 -0.0104 -0.03333 -0.01895 -0.03333 -0.01895 C -0.03697 -0.03421 -0.03906 -0.02103 -0.04114 -0.01479 C -0.04427 -0.00531 -0.046 0.00024 -0.04757 0.01064 C -0.04895 -0.00115 -0.04704 -0.00693 -0.05555 -0.01063 C -0.05659 -0.00855 -0.05729 -0.00601 -0.05868 -0.00416 C -0.06371 0.00278 -0.06336 -0.00323 -0.06336 0.00209 " pathEditMode="relative" ptsTypes="ffffffffffA">
                                      <p:cBhvr>
                                        <p:cTn id="12" dur="1000" fill="hold"/>
                                        <p:tgtEl>
                                          <p:spTgt spid="1434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Black" panose="020B0A04020102020204"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858</TotalTime>
  <Words>432</Words>
  <Application>Microsoft Office PowerPoint</Application>
  <PresentationFormat>On-screen Show (4:3)</PresentationFormat>
  <Paragraphs>33</Paragraphs>
  <Slides>15</Slides>
  <Notes>0</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.VnAristote</vt:lpstr>
      <vt:lpstr>.VnAvant</vt:lpstr>
      <vt:lpstr>.VnTime</vt:lpstr>
      <vt:lpstr>.VnTimeH</vt:lpstr>
      <vt:lpstr>Algerian</vt:lpstr>
      <vt:lpstr>Arial</vt:lpstr>
      <vt:lpstr>Arial Black</vt:lpstr>
      <vt:lpstr>Times New Roman</vt:lpstr>
      <vt:lpstr>Trebuchet MS</vt:lpstr>
      <vt:lpstr>Wingdings</vt:lpstr>
      <vt:lpstr>Wingdings 3</vt:lpstr>
      <vt:lpstr>Default Design</vt:lpstr>
      <vt:lpstr>Watermark</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dc:creator>
  <cp:lastModifiedBy>Windows User</cp:lastModifiedBy>
  <cp:revision>28</cp:revision>
  <dcterms:created xsi:type="dcterms:W3CDTF">2008-11-13T14:32:19Z</dcterms:created>
  <dcterms:modified xsi:type="dcterms:W3CDTF">2021-09-01T18:17:00Z</dcterms:modified>
</cp:coreProperties>
</file>