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57" r:id="rId5"/>
    <p:sldId id="261" r:id="rId6"/>
    <p:sldId id="260" r:id="rId7"/>
    <p:sldId id="265" r:id="rId8"/>
    <p:sldId id="264" r:id="rId9"/>
    <p:sldId id="270" r:id="rId10"/>
    <p:sldId id="269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1247-119C-46C3-B730-18376A155F8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580" y="296214"/>
            <a:ext cx="1068946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THỦY TIÊN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1065629"/>
            <a:ext cx="2663694" cy="2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107583" y="1068946"/>
            <a:ext cx="100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3972"/>
            <a:ext cx="4398134" cy="362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24054" r="26305" b="11007"/>
          <a:stretch/>
        </p:blipFill>
        <p:spPr>
          <a:xfrm>
            <a:off x="1790162" y="1923972"/>
            <a:ext cx="3721995" cy="36926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7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532586" y="1068946"/>
            <a:ext cx="96205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203" cy="6858000"/>
          </a:xfrm>
        </p:spPr>
      </p:pic>
    </p:spTree>
    <p:extLst>
      <p:ext uri="{BB962C8B-B14F-4D97-AF65-F5344CB8AC3E}">
        <p14:creationId xmlns:p14="http://schemas.microsoft.com/office/powerpoint/2010/main" val="24461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71977" y="579549"/>
            <a:ext cx="97364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580" y="296214"/>
            <a:ext cx="106894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THỦY TIÊN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2021 - 2022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1065629"/>
            <a:ext cx="2663694" cy="2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5" name="TextBox 4"/>
          <p:cNvSpPr txBox="1"/>
          <p:nvPr/>
        </p:nvSpPr>
        <p:spPr>
          <a:xfrm>
            <a:off x="995966" y="1198245"/>
            <a:ext cx="102000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12405"/>
          <a:stretch/>
        </p:blipFill>
        <p:spPr>
          <a:xfrm>
            <a:off x="1523999" y="2694985"/>
            <a:ext cx="4572000" cy="262729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362163" y="2183130"/>
            <a:ext cx="4572000" cy="276895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442434" y="1210614"/>
            <a:ext cx="94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21420" r="32347" b="38017"/>
          <a:stretch/>
        </p:blipFill>
        <p:spPr>
          <a:xfrm>
            <a:off x="1034604" y="2160243"/>
            <a:ext cx="2109469" cy="188372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5" t="38842" r="1174" b="38975"/>
          <a:stretch/>
        </p:blipFill>
        <p:spPr>
          <a:xfrm>
            <a:off x="3745346" y="4447328"/>
            <a:ext cx="1803042" cy="171289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5288" r="46733" b="54436"/>
          <a:stretch/>
        </p:blipFill>
        <p:spPr>
          <a:xfrm>
            <a:off x="1442434" y="4544773"/>
            <a:ext cx="1777286" cy="1405266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44127" r="66338" b="25666"/>
          <a:stretch/>
        </p:blipFill>
        <p:spPr>
          <a:xfrm>
            <a:off x="5980089" y="4612185"/>
            <a:ext cx="1636266" cy="1337854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63786" r="55183" b="958"/>
          <a:stretch/>
        </p:blipFill>
        <p:spPr>
          <a:xfrm>
            <a:off x="8048056" y="4544773"/>
            <a:ext cx="1674733" cy="1405266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430" r="52241" b="18964"/>
          <a:stretch/>
        </p:blipFill>
        <p:spPr>
          <a:xfrm>
            <a:off x="8796270" y="2024580"/>
            <a:ext cx="2167944" cy="2292381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3" t="12064" r="6402" b="28297"/>
          <a:stretch/>
        </p:blipFill>
        <p:spPr>
          <a:xfrm>
            <a:off x="6149662" y="2044361"/>
            <a:ext cx="2209803" cy="2346387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t="14225" r="34320" b="36198"/>
          <a:stretch/>
        </p:blipFill>
        <p:spPr>
          <a:xfrm>
            <a:off x="3700538" y="2092411"/>
            <a:ext cx="1892659" cy="21567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7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442435" y="1068946"/>
            <a:ext cx="971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>
          <a:xfrm>
            <a:off x="2073499" y="2146164"/>
            <a:ext cx="7611414" cy="35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275008" y="1068946"/>
            <a:ext cx="98780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15586" r="19076" b="12301"/>
          <a:stretch/>
        </p:blipFill>
        <p:spPr>
          <a:xfrm>
            <a:off x="1143806" y="2556142"/>
            <a:ext cx="1983346" cy="230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1707" r="5730" b="7382"/>
          <a:stretch/>
        </p:blipFill>
        <p:spPr>
          <a:xfrm>
            <a:off x="3677699" y="3951984"/>
            <a:ext cx="2116964" cy="181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17340" r="13723" b="15252"/>
          <a:stretch/>
        </p:blipFill>
        <p:spPr>
          <a:xfrm>
            <a:off x="8168429" y="2556142"/>
            <a:ext cx="2495278" cy="154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7886" r="22269" b="8545"/>
          <a:stretch/>
        </p:blipFill>
        <p:spPr>
          <a:xfrm>
            <a:off x="6214056" y="3329614"/>
            <a:ext cx="1763576" cy="24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567743" y="1120462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17183"/>
          <a:stretch/>
        </p:blipFill>
        <p:spPr>
          <a:xfrm>
            <a:off x="1282279" y="1889903"/>
            <a:ext cx="9355672" cy="38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056068" y="1068946"/>
            <a:ext cx="100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>
          <a:xfrm>
            <a:off x="1056068" y="2269275"/>
            <a:ext cx="6228277" cy="3858056"/>
          </a:xfrm>
          <a:prstGeom prst="ellipse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262612" y="2055813"/>
            <a:ext cx="4108360" cy="34305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394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hue</dc:creator>
  <cp:lastModifiedBy>Windows User</cp:lastModifiedBy>
  <cp:revision>18</cp:revision>
  <dcterms:created xsi:type="dcterms:W3CDTF">2021-09-01T09:59:56Z</dcterms:created>
  <dcterms:modified xsi:type="dcterms:W3CDTF">2021-09-03T04:40:09Z</dcterms:modified>
</cp:coreProperties>
</file>