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FB35"/>
    <a:srgbClr val="FFFF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6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3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0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1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58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4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58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80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4E506-501B-4CE9-9455-E59799B9DCF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D0A79-09B9-473C-B82A-DDE3995CB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51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5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1994" y="901521"/>
            <a:ext cx="5318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UBND QUẬN LONG BIÊN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THỦY TIÊN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69" y="1532057"/>
            <a:ext cx="1373661" cy="12755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03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99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85624" y="2665927"/>
            <a:ext cx="7598534" cy="94773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LĨNH VỰC PHÁT TRIỂN NHẬN THỨC</a:t>
            </a:r>
            <a:endParaRPr lang="en-US" sz="54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1995" y="3915177"/>
            <a:ext cx="5679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1995" y="4653841"/>
            <a:ext cx="3709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1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ững trò chơi không thể thiếu trong dịp tết Trung thu của trẻ em thời xư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59109" y="5872767"/>
            <a:ext cx="54275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89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ÙA XUÂN CỦA TÂM LINH - Cùng Sống An V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23" y="1474632"/>
            <a:ext cx="3965664" cy="262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ùa đông có hoa quả gì đặc trưng? Những cái tên gợi nhắc về mùa đ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91" y="1474632"/>
            <a:ext cx="3966693" cy="262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hững câu nói hay về mùa thu, lời chào mùa thu hay và ý nghĩ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690" y="4275785"/>
            <a:ext cx="4236121" cy="258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Punched Tape 4"/>
          <p:cNvSpPr/>
          <p:nvPr/>
        </p:nvSpPr>
        <p:spPr>
          <a:xfrm>
            <a:off x="2949261" y="128789"/>
            <a:ext cx="5151549" cy="1169317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97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 descr="Những câu nói hay về mùa thu, lời chào mùa thu hay và ý nghĩ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025" y="1674254"/>
            <a:ext cx="5665676" cy="423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48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há cỗ trung th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7" y="1197736"/>
            <a:ext cx="3464414" cy="25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Đồ chơi Trung thu &amp;quot;made in Việt Nam&amp;quot; lên ngôi ở phố Hàng Mã | Báo Dân tr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27" y="4052752"/>
            <a:ext cx="3773614" cy="25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Múa lân mùa Trung thu: Nhận 50 show trong vài ngày, bỏ túi cả trăm triệu |  Báo Dân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6" y="4052752"/>
            <a:ext cx="3464415" cy="255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Tả lại cảnh đêm Trung thu rước đèn vui chơi - Bài giảng vă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943" y="1242922"/>
            <a:ext cx="3938772" cy="25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Tết này Việt Nam sẽ ít lễ hội chọi trâu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328" y="1242922"/>
            <a:ext cx="3773614" cy="25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Cờ người hội Đền Hùng, bao giờ cho đến ngày xưa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943" y="4052752"/>
            <a:ext cx="3938772" cy="251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/>
          <p:cNvSpPr/>
          <p:nvPr/>
        </p:nvSpPr>
        <p:spPr>
          <a:xfrm>
            <a:off x="2743200" y="-1"/>
            <a:ext cx="5911403" cy="905616"/>
          </a:xfrm>
          <a:prstGeom prst="wedgeRoundRectCallout">
            <a:avLst/>
          </a:prstGeom>
          <a:solidFill>
            <a:srgbClr val="A6FB3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0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230"/>
          </a:xfrm>
          <a:prstGeom prst="rect">
            <a:avLst/>
          </a:prstGeom>
        </p:spPr>
      </p:pic>
      <p:pic>
        <p:nvPicPr>
          <p:cNvPr id="9" name="Picture 18" descr="Tả lại cảnh đêm Trung thu rước đèn vui chơi - Bài giảng v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39" y="431553"/>
            <a:ext cx="3938772" cy="26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há cỗ trung th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94" y="431553"/>
            <a:ext cx="4340179" cy="269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Múa lân mùa Trung thu: Nhận 50 show trong vài ngày, bỏ túi cả trăm triệu |  Báo Dân tr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39" y="3561119"/>
            <a:ext cx="3938772" cy="27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Đồ chơi Trung thu &amp;quot;made in Việt Nam&amp;quot; lên ngôi ở phố Hàng Mã | Báo Dân trí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93" y="3561119"/>
            <a:ext cx="4340179" cy="27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0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ỉ tiêu kiểm nghiệm bánh trung thu - Luật Việt Tí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75" y="888904"/>
            <a:ext cx="4609609" cy="291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ánh chưng ngày Tết – ĐOÀN KẾT – TỎA SÁNG: Chuyên trang thông tin sự kiện  và bài viết văn hóa, cộng đồ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806" y="888904"/>
            <a:ext cx="4227233" cy="291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ách làm bánh cuốn ngon bằng chảo chống dính, nhanh gọn tại nhà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809" y="4005330"/>
            <a:ext cx="4777033" cy="274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27135" y="3169276"/>
            <a:ext cx="990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1315570erpqxojwm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67861" y="3169276"/>
            <a:ext cx="9906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ch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659" y="5427449"/>
            <a:ext cx="14144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3" descr="ch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929" y="5547440"/>
            <a:ext cx="14144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659204qfhni5vgxw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546404" y="-1556472"/>
            <a:ext cx="8382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6810" y="234745"/>
            <a:ext cx="6404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hỉ tiêu kiểm nghiệm bánh trung thu - Luật Việt Tí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774" y="888904"/>
            <a:ext cx="5462211" cy="347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97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6518" y="1287887"/>
            <a:ext cx="5924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Ai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561" y="3837904"/>
            <a:ext cx="3786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VIDEO] Cách làm bánh trung thu - Bánh nướng A-Z - Savoury DaysSavoury Da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8" y="167425"/>
            <a:ext cx="4934271" cy="283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ánh chưng ngày Tết – ĐOÀN KẾT – TỎA SÁNG: Chuyên trang thông tin sự kiện  và bài viết văn hóa, cộng đồ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29" y="167425"/>
            <a:ext cx="4227233" cy="291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Vẽ đèn ông sao - Dạy bé vẽ đèn ông sao - Tranh vẽ tết trung thu - Dạy bé vẽ  tranh và tô màu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42" y="3438659"/>
            <a:ext cx="5087155" cy="313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2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230"/>
          </a:xfrm>
          <a:prstGeom prst="rect">
            <a:avLst/>
          </a:prstGeom>
        </p:spPr>
      </p:pic>
      <p:pic>
        <p:nvPicPr>
          <p:cNvPr id="5" name="Picture 6" descr="VIDEO] Cách làm bánh trung thu - Bánh nướng A-Z - Savoury DaysSavoury Da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92" y="2027939"/>
            <a:ext cx="4934271" cy="283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530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3696237" y="1996225"/>
            <a:ext cx="6643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84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276" y="0"/>
            <a:ext cx="12192001" cy="6729211"/>
          </a:xfrm>
          <a:prstGeom prst="rect">
            <a:avLst/>
          </a:prstGeom>
        </p:spPr>
      </p:pic>
      <p:pic>
        <p:nvPicPr>
          <p:cNvPr id="12292" name="Picture 4" descr="Bưởi da x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9" y="1099533"/>
            <a:ext cx="2040787" cy="200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Mặt Nạ Công Chúa Cho Bé Gái – Party Vu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823" y="650383"/>
            <a:ext cx="2380915" cy="24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6-Point Star 5"/>
          <p:cNvSpPr/>
          <p:nvPr/>
        </p:nvSpPr>
        <p:spPr>
          <a:xfrm>
            <a:off x="0" y="193182"/>
            <a:ext cx="4018208" cy="4031087"/>
          </a:xfrm>
          <a:prstGeom prst="star6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8" name="Flowchart: Connector 7"/>
          <p:cNvSpPr/>
          <p:nvPr/>
        </p:nvSpPr>
        <p:spPr>
          <a:xfrm>
            <a:off x="5215944" y="193183"/>
            <a:ext cx="457200" cy="457200"/>
          </a:xfrm>
          <a:prstGeom prst="flowChartConnector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5024437" y="360608"/>
            <a:ext cx="3076374" cy="2846231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/>
          <p:cNvSpPr/>
          <p:nvPr/>
        </p:nvSpPr>
        <p:spPr>
          <a:xfrm>
            <a:off x="3554569" y="3683358"/>
            <a:ext cx="5087155" cy="2949262"/>
          </a:xfrm>
          <a:prstGeom prst="cloud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6" name="Picture 8" descr="GIÁ TỐT] Combo 3 đèn lồng trung thu truyền thống kiểu đèn kéo quân, Giá  siêu tốt 79,000đ! Mua nhanh tay! - Bigom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713" y="4140558"/>
            <a:ext cx="3372025" cy="195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68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904435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3949147" y="702366"/>
            <a:ext cx="3697357" cy="3525078"/>
          </a:xfrm>
          <a:prstGeom prst="flowChartConnec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Mặt Nạ Công Chúa Cho Bé Gái – Party Vu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67" y="1216459"/>
            <a:ext cx="2380915" cy="249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76963"/>
          </a:xfrm>
        </p:spPr>
      </p:pic>
      <p:pic>
        <p:nvPicPr>
          <p:cNvPr id="5" name="Goi-Trang-La-Gi-Thu-Ng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4577"/>
            <a:ext cx="12192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5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26534" y="2833352"/>
            <a:ext cx="7031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2261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ảnh chị Hằng Nga và chú Cuội ngồi gốc cây đa trên cung tră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00" y="283336"/>
            <a:ext cx="4171727" cy="360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ung Thu kể sự tích Hằng Nga và chú Cu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74" y="283336"/>
            <a:ext cx="5475109" cy="358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RẺ EM ĐÓN TRỐNG THIẾU NHI MỚI TRONG NIỀM HÂN HOAN | Cửa Hàng Bán Trống Lân  Và Đầu Lân Tân Việt | cua-hang-ban-trong-lan-va-dau-lan-tan-vi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74" y="4045576"/>
            <a:ext cx="4171727" cy="281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HO THUÊ MÚA LÂN TRUNG THU VỚI GIÁ TỐT NHẤT H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574" y="4045576"/>
            <a:ext cx="5475109" cy="281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GA dien tu hien\anh day hoc\trung thu\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672" y="708338"/>
            <a:ext cx="4675032" cy="3387144"/>
          </a:xfrm>
          <a:prstGeom prst="rect">
            <a:avLst/>
          </a:prstGeom>
          <a:noFill/>
        </p:spPr>
      </p:pic>
      <p:pic>
        <p:nvPicPr>
          <p:cNvPr id="6" name="Picture 4" descr="imagesCA9F8G4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2" y="4204951"/>
            <a:ext cx="4675032" cy="265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95" y="4204951"/>
            <a:ext cx="4919729" cy="265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95" y="768524"/>
            <a:ext cx="4919729" cy="3387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81837" y="257577"/>
            <a:ext cx="5640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4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56"/>
            <a:ext cx="12192000" cy="6829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1" y="2125014"/>
            <a:ext cx="6516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ở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723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30332" y="2073499"/>
            <a:ext cx="850006" cy="1236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61386" y="3734873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65172" y="3965705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Background Trung Thu - Hình nền trung thu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51527" y="2472744"/>
            <a:ext cx="8113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457</TotalTime>
  <Words>303</Words>
  <Application>Microsoft Office PowerPoint</Application>
  <PresentationFormat>Widescreen</PresentationFormat>
  <Paragraphs>26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Windows User</cp:lastModifiedBy>
  <cp:revision>38</cp:revision>
  <dcterms:created xsi:type="dcterms:W3CDTF">2021-09-01T09:13:56Z</dcterms:created>
  <dcterms:modified xsi:type="dcterms:W3CDTF">2021-09-02T02:53:17Z</dcterms:modified>
</cp:coreProperties>
</file>