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5" r:id="rId3"/>
    <p:sldId id="257" r:id="rId4"/>
    <p:sldId id="263" r:id="rId5"/>
    <p:sldId id="264" r:id="rId6"/>
    <p:sldId id="265" r:id="rId7"/>
    <p:sldId id="266" r:id="rId8"/>
    <p:sldId id="262" r:id="rId9"/>
    <p:sldId id="299" r:id="rId10"/>
    <p:sldId id="300" r:id="rId11"/>
    <p:sldId id="260" r:id="rId12"/>
    <p:sldId id="261" r:id="rId13"/>
    <p:sldId id="267" r:id="rId14"/>
    <p:sldId id="269" r:id="rId15"/>
    <p:sldId id="268" r:id="rId16"/>
    <p:sldId id="280" r:id="rId17"/>
    <p:sldId id="281" r:id="rId18"/>
    <p:sldId id="290" r:id="rId19"/>
    <p:sldId id="286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91" r:id="rId30"/>
    <p:sldId id="279" r:id="rId31"/>
    <p:sldId id="298" r:id="rId32"/>
    <p:sldId id="297" r:id="rId33"/>
    <p:sldId id="294" r:id="rId34"/>
    <p:sldId id="295" r:id="rId35"/>
    <p:sldId id="28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9" r:id="rId44"/>
    <p:sldId id="293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Book 6570b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FF"/>
    <a:srgbClr val="00FF00"/>
    <a:srgbClr val="FF99FF"/>
    <a:srgbClr val="FF00FF"/>
    <a:srgbClr val="FF00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728" autoAdjust="0"/>
  </p:normalViewPr>
  <p:slideViewPr>
    <p:cSldViewPr>
      <p:cViewPr varScale="1">
        <p:scale>
          <a:sx n="69" d="100"/>
          <a:sy n="69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8D365BE-538A-434D-9021-B0E962B8F3AD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29FD5C-4700-4E80-8BDE-1B1F7B227C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D6EF2-C46A-48E5-81AC-B59838D4FCD1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DA7D3-0A50-44EE-BFA2-6719E0A52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0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36DBD-C813-4600-913A-30F81CD53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8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D0263-9FAB-4DE8-AA33-36F202F77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2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2E3D2-42C2-48CA-AEE2-037B4447C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02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004E7-CE67-404D-8A6C-CC737092F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9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D445E-3430-49C3-8362-2D8ECF555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E3BE9-F3AF-4135-B794-94ABD4252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9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A603A-7723-492D-B7A2-E32DA1F28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FC839-819A-4C1F-BA27-CAF22DDE0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68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C218B-DA24-4A5F-93A6-CA7F22046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5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FF199-32B5-4B3A-84F7-41CC98214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6C4FDF-65F7-469C-AEB0-E17134E663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4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40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slide" Target="slide41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png"/><Relationship Id="rId7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AmThanhXeHoi-V.A-3203411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slide" Target="slide41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slide" Target="slide41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EmDiQuaNgaTuDuongPho-VA-4853596.mp3" TargetMode="Externa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0215859" cy="6858000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990600"/>
            <a:ext cx="6400800" cy="381000"/>
          </a:xfrm>
        </p:spPr>
        <p:txBody>
          <a:bodyPr/>
          <a:lstStyle/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1600" smtClean="0"/>
          </a:p>
        </p:txBody>
      </p:sp>
      <p:pic>
        <p:nvPicPr>
          <p:cNvPr id="3079" name="Picture 12" descr="SAO_CH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6"/>
          <p:cNvSpPr>
            <a:spLocks noChangeArrowheads="1" noChangeShapeType="1" noTextEdit="1"/>
          </p:cNvSpPr>
          <p:nvPr/>
        </p:nvSpPr>
        <p:spPr bwMode="auto">
          <a:xfrm>
            <a:off x="1143000" y="704849"/>
            <a:ext cx="56388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THỦY TIÊN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WordArt 20" descr="White marble"/>
          <p:cNvSpPr>
            <a:spLocks noChangeArrowheads="1" noChangeShapeType="1" noTextEdit="1"/>
          </p:cNvSpPr>
          <p:nvPr/>
        </p:nvSpPr>
        <p:spPr bwMode="auto">
          <a:xfrm>
            <a:off x="1676400" y="1581547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56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20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b="1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WordArt 21"/>
          <p:cNvSpPr>
            <a:spLocks noChangeArrowheads="1" noChangeShapeType="1" noTextEdit="1"/>
          </p:cNvSpPr>
          <p:nvPr/>
        </p:nvSpPr>
        <p:spPr bwMode="auto">
          <a:xfrm>
            <a:off x="1366260" y="2897766"/>
            <a:ext cx="5561013" cy="7318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472"/>
              </a:avLst>
            </a:prstTxWarp>
          </a:bodyPr>
          <a:lstStyle/>
          <a:p>
            <a:pPr algn="ctr"/>
            <a:r>
              <a:rPr lang="vi-VN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Nhận biết một số phương tiện giao thông đường bộ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27"/>
          <p:cNvSpPr txBox="1">
            <a:spLocks noChangeArrowheads="1"/>
          </p:cNvSpPr>
          <p:nvPr/>
        </p:nvSpPr>
        <p:spPr bwMode="auto">
          <a:xfrm>
            <a:off x="3581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91" name="Text Box 28"/>
          <p:cNvSpPr txBox="1">
            <a:spLocks noChangeArrowheads="1"/>
          </p:cNvSpPr>
          <p:nvPr/>
        </p:nvSpPr>
        <p:spPr bwMode="auto">
          <a:xfrm>
            <a:off x="3505200" y="41830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8" name="Text Box 29"/>
          <p:cNvSpPr txBox="1">
            <a:spLocks noChangeArrowheads="1"/>
          </p:cNvSpPr>
          <p:nvPr/>
        </p:nvSpPr>
        <p:spPr bwMode="auto">
          <a:xfrm>
            <a:off x="1338551" y="4312443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Lứa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tuổi</a:t>
            </a:r>
            <a:r>
              <a:rPr lang="en-US" altLang="en-US" sz="2400" dirty="0"/>
              <a:t>: 4-5 </a:t>
            </a:r>
            <a:r>
              <a:rPr lang="en-US" altLang="en-US" sz="2400" dirty="0" err="1"/>
              <a:t>tuổi</a:t>
            </a:r>
            <a:endParaRPr lang="en-US" altLang="en-US" sz="2400" dirty="0"/>
          </a:p>
        </p:txBody>
      </p:sp>
      <p:sp>
        <p:nvSpPr>
          <p:cNvPr id="2069" name="Text Box 30"/>
          <p:cNvSpPr txBox="1">
            <a:spLocks noChangeArrowheads="1"/>
          </p:cNvSpPr>
          <p:nvPr/>
        </p:nvSpPr>
        <p:spPr bwMode="auto">
          <a:xfrm>
            <a:off x="1149927" y="4827092"/>
            <a:ext cx="336665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Giáo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viên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Tạ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Vân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6858000" cy="2667000"/>
          </a:xfrm>
        </p:spPr>
        <p:txBody>
          <a:bodyPr/>
          <a:lstStyle/>
          <a:p>
            <a:r>
              <a:rPr lang="en-US" altLang="en-US" sz="2400" smtClean="0"/>
              <a:t>Cô cho trẻ trả lời câu đố:</a:t>
            </a:r>
            <a:br>
              <a:rPr lang="en-US" altLang="en-US" sz="2400" smtClean="0"/>
            </a:br>
            <a:r>
              <a:rPr lang="en-US" altLang="en-US" sz="2400" smtClean="0"/>
              <a:t>Xe gì hai bánh</a:t>
            </a:r>
            <a:br>
              <a:rPr lang="en-US" altLang="en-US" sz="2400" smtClean="0"/>
            </a:br>
            <a:r>
              <a:rPr lang="en-US" altLang="en-US" sz="2400" smtClean="0"/>
              <a:t>Chạy bon bon</a:t>
            </a:r>
            <a:br>
              <a:rPr lang="en-US" altLang="en-US" sz="2400" smtClean="0"/>
            </a:br>
            <a:r>
              <a:rPr lang="en-US" altLang="en-US" sz="2400" smtClean="0"/>
              <a:t>Máy nổ giòn</a:t>
            </a:r>
            <a:br>
              <a:rPr lang="en-US" altLang="en-US" sz="2400" smtClean="0"/>
            </a:br>
            <a:r>
              <a:rPr lang="en-US" altLang="en-US" sz="2400" smtClean="0"/>
              <a:t>kêu bình bịch</a:t>
            </a:r>
            <a:br>
              <a:rPr lang="en-US" altLang="en-US" sz="2400" smtClean="0"/>
            </a:br>
            <a:r>
              <a:rPr lang="en-US" altLang="en-US" sz="2400" smtClean="0"/>
              <a:t>          Là xe gì?</a:t>
            </a:r>
            <a:br>
              <a:rPr lang="en-US" altLang="en-US" sz="2400" smtClean="0"/>
            </a:b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Xe máy </a:t>
            </a:r>
          </a:p>
        </p:txBody>
      </p:sp>
      <p:pic>
        <p:nvPicPr>
          <p:cNvPr id="7172" name="Picture 4" descr="ANd9GcSDzxevn0mVlCqy2lQtyZY1NbHv3HxnNhF73PSQ68tOSMdbn_puAQ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1136650"/>
            <a:ext cx="9144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48000" cy="4873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Đầu xe và gương xe</a:t>
            </a:r>
          </a:p>
        </p:txBody>
      </p:sp>
      <p:pic>
        <p:nvPicPr>
          <p:cNvPr id="13315" name="Picture 9" descr="ANd9GcS6R97aoACk-jfrHuwBpgXw4fMxLR_3izVjFnX2tSxUqXKm_Zt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Yên xe</a:t>
            </a:r>
          </a:p>
        </p:txBody>
      </p:sp>
      <p:pic>
        <p:nvPicPr>
          <p:cNvPr id="14340" name="Picture 5" descr="ANd9GcSdlbi7gXKnxC9zOtIaw9h4T57mYGkRDm_ehH_gOSNm2HCdD9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14575"/>
            <a:ext cx="79248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Bánh xe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5" descr="ANd9GcTClNg_HS-KieSG10doSINT-NCaK8NII9ltVCQMDANqzaWvf9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5635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Biển xe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AutoShape 5" descr="Z"/>
          <p:cNvSpPr>
            <a:spLocks noChangeAspect="1" noChangeArrowheads="1"/>
          </p:cNvSpPr>
          <p:nvPr/>
        </p:nvSpPr>
        <p:spPr bwMode="auto">
          <a:xfrm>
            <a:off x="3790950" y="2843213"/>
            <a:ext cx="1562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AutoShape 7" descr="Z"/>
          <p:cNvSpPr>
            <a:spLocks noChangeAspect="1" noChangeArrowheads="1"/>
          </p:cNvSpPr>
          <p:nvPr/>
        </p:nvSpPr>
        <p:spPr bwMode="auto">
          <a:xfrm>
            <a:off x="3790950" y="2843213"/>
            <a:ext cx="1562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390" name="Picture 11" descr="ANd9GcSaUIkX2-JKRcuD4rSGh_UZjISLP95ck1VCw0zLFp3BzWJcwuS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4873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3399FF"/>
                </a:solidFill>
              </a:rPr>
              <a:t>Khi tham gia giao thông chúng ta phải làm gì</a:t>
            </a:r>
          </a:p>
        </p:txBody>
      </p:sp>
      <p:pic>
        <p:nvPicPr>
          <p:cNvPr id="27655" name="Picture 7" descr="ANd9GcSfMwWZ3_X4u6yycRM2DmtkFlr7OcgYsGfRotdHKz5vKZjl6kCe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4763"/>
            <a:ext cx="81534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         Tham gia giao thông phải đội mũ bảo hiểm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4419600" cy="762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hlink"/>
                </a:solidFill>
              </a:rPr>
              <a:t>Xe máy dùng để làm gì?</a:t>
            </a:r>
          </a:p>
        </p:txBody>
      </p:sp>
      <p:pic>
        <p:nvPicPr>
          <p:cNvPr id="28677" name="Picture 5" descr="ANd9GcTlJtAjWrFBfTGuOZefMnxSsJA-wLjEJ25TiIjA4H-7SgABOo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133600"/>
            <a:ext cx="419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ANd9GcTCGu5d6Bc33mvw2WGngpwblKu4feTeO-7JH4MN8oJd_8vQFFOC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2133600"/>
            <a:ext cx="4038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1447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Chở người,chở hàng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 sánh: Xe đạp – xe máy</a:t>
            </a:r>
          </a:p>
        </p:txBody>
      </p:sp>
      <p:pic>
        <p:nvPicPr>
          <p:cNvPr id="21507" name="Picture 4" descr="ANd9GcS9-TXu2I2AjdVt0IOPF8b0UcclUqqO8HHfgYqnGPKiT_bAYZ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7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ANd9GcSDzxevn0mVlCqy2lQtyZY1NbHv3HxnNhF73PSQ68tOSMdbn_puAQ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4572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47.GIF"/>
          <p:cNvPicPr>
            <a:picLocks noChangeAspect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822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Giống nhau: Đều là PTGT đường bộ, đều có 2 bánh đều chở người, chở hàng.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Khác nhau: Xe đạp chạy chậm, xe máy chạy nhanh hơn, xe đi được nhờ sức người, xe máy chạy được nhờ có xăng.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66800" y="30480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Hoạt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1: </a:t>
            </a:r>
            <a:r>
              <a:rPr lang="en-US" altLang="en-US" sz="2400" dirty="0" err="1" smtClean="0"/>
              <a:t>Hát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vận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: “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lái</a:t>
            </a:r>
            <a:r>
              <a:rPr lang="en-US" altLang="en-US" sz="2400" dirty="0"/>
              <a:t> ô </a:t>
            </a:r>
            <a:r>
              <a:rPr lang="en-US" altLang="en-US" sz="2400" dirty="0" err="1"/>
              <a:t>tô</a:t>
            </a:r>
            <a:r>
              <a:rPr lang="en-US" altLang="en-US" sz="2400" dirty="0"/>
              <a:t>”</a:t>
            </a:r>
          </a:p>
        </p:txBody>
      </p:sp>
      <p:pic>
        <p:nvPicPr>
          <p:cNvPr id="3" name="LAO O T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14400"/>
            <a:ext cx="907626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5600" cy="7159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Ô tô con</a:t>
            </a:r>
          </a:p>
        </p:txBody>
      </p:sp>
      <p:pic>
        <p:nvPicPr>
          <p:cNvPr id="17413" name="Picture 5" descr="ANd9GcQaG976Iup1AjXmxyjm2uGjf_yG8Co1HgXjnv52rVvCsZKyqu8K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14600" cy="6397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3300"/>
                </a:solidFill>
              </a:rPr>
              <a:t>Đầu ô tô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7" name="Picture 5" descr="ANd9GcTm8FsfozbRyyzUXlAbnE9_mEaauI1_Q3vy3WeNzXjvMFvN8ili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4873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Gương xe ô tô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1" name="Picture 5" descr="ANd9GcQRZsSKt5gfSsC-qiAtwdLbaQT4gV-q9G-Wp9-LhX8iSqikK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00400" cy="5635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Bánh xe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5" descr="ANd9GcQ1WGVy6Wjcbt6OW_kzC6TDC8QIrxQgrho1U5Dy9XxR_NfUrL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600200" cy="6858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Ô tô tải</a:t>
            </a:r>
          </a:p>
        </p:txBody>
      </p:sp>
      <p:pic>
        <p:nvPicPr>
          <p:cNvPr id="25603" name="Picture 5" descr="ANd9GcSDHUDvxgBZ_gIE45VnezjjD9aFLskidDYtzCXmsLYOIUnBAhZM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38400" cy="715962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Đầu ô tô tải</a:t>
            </a:r>
          </a:p>
        </p:txBody>
      </p:sp>
      <p:pic>
        <p:nvPicPr>
          <p:cNvPr id="26627" name="Picture 5" descr="ANd9GcRnSwbFxnLUHMUBOBJ6PDlhlIkV6I8nYegJYYu2Bea3Zlg41Jro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39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CC00"/>
                </a:solidFill>
              </a:rPr>
              <a:t>Thùng xe</a:t>
            </a:r>
          </a:p>
        </p:txBody>
      </p:sp>
      <p:pic>
        <p:nvPicPr>
          <p:cNvPr id="27651" name="Picture 5" descr="ANd9GcQp9_Sp8R-Q40e7SnygQl1fIqIAi6I4FlzUymLib0bsk5Q_U9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1752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0000FF"/>
                </a:solidFill>
              </a:rPr>
              <a:t>Bánh xe</a:t>
            </a:r>
            <a:r>
              <a:rPr lang="en-US" altLang="en-US" smtClean="0"/>
              <a:t> </a:t>
            </a:r>
          </a:p>
        </p:txBody>
      </p:sp>
      <p:pic>
        <p:nvPicPr>
          <p:cNvPr id="28675" name="Picture 5" descr="ANd9GcQAtehqhreCIH53RD61O4GK0OxjLA-Pp3QbhD5xI8rjlP4f97SY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667000" cy="4873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Xe chở hàng</a:t>
            </a:r>
          </a:p>
        </p:txBody>
      </p:sp>
      <p:pic>
        <p:nvPicPr>
          <p:cNvPr id="29699" name="Picture 5" descr="ANd9GcSjmnW_P564loG1Z5GlkOTLUWCdC-7s0nHgGWHxmAP1vBW6zQ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 sánh: Ô  tô con – ô tô tải</a:t>
            </a:r>
          </a:p>
        </p:txBody>
      </p:sp>
      <p:pic>
        <p:nvPicPr>
          <p:cNvPr id="39940" name="Picture 4" descr="ANd9GcQaG976Iup1AjXmxyjm2uGjf_yG8Co1HgXjnv52rVvCsZKyqu8K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ANd9GcSDHUDvxgBZ_gIE45VnezjjD9aFLskidDYtzCXmsLYOIUnBAhZM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80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0" descr="ANd9GcS9-TXu2I2AjdVt0IOPF8b0UcclUqqO8HHfgYqnGPKiT_bAYZ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5436"/>
            <a:ext cx="8305800" cy="52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67330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</a:rPr>
              <a:t>Hoạt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2: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đàm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thoại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854" y="590550"/>
            <a:ext cx="9053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   *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con </a:t>
            </a:r>
            <a:r>
              <a:rPr lang="en-US" altLang="en-US" sz="2400" dirty="0" err="1">
                <a:solidFill>
                  <a:srgbClr val="0000FF"/>
                </a:solidFill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quan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sát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xem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xuất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nhé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  <a:endParaRPr lang="en-US" altLang="en-US" sz="4400" dirty="0">
              <a:solidFill>
                <a:srgbClr val="0000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626" y="1447800"/>
            <a:ext cx="3124200" cy="1066800"/>
          </a:xfrm>
        </p:spPr>
        <p:txBody>
          <a:bodyPr/>
          <a:lstStyle/>
          <a:p>
            <a:pPr algn="l" eaLnBrk="1" hangingPunct="1"/>
            <a:r>
              <a:rPr lang="en-US" altLang="en-US" sz="4000" dirty="0" err="1" smtClean="0"/>
              <a:t>Xe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đạp</a:t>
            </a: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47.GIF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6324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Giống nhau: Đều là PTGT đường bộ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Khác nhau: Xe ô tô con chuyên chở người. Xe ô tô tải chuyên chở hàng, xe tải có thùng xe còn xe ô tô con thì không có thùng xe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763" y="2967038"/>
            <a:ext cx="39830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Xích lô</a:t>
            </a:r>
          </a:p>
        </p:txBody>
      </p:sp>
      <p:pic>
        <p:nvPicPr>
          <p:cNvPr id="32771" name="Picture 5" descr="ANd9GcRtp4yVKd2hOvvl4uEFe0UEqnOnOPFg_K8SCWyEpXjOLb3k5H0a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Máy xúc</a:t>
            </a:r>
          </a:p>
        </p:txBody>
      </p:sp>
      <p:pic>
        <p:nvPicPr>
          <p:cNvPr id="37891" name="Picture 8" descr="MayXucT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Xe lu</a:t>
            </a:r>
          </a:p>
        </p:txBody>
      </p:sp>
      <p:pic>
        <p:nvPicPr>
          <p:cNvPr id="38915" name="Picture 5" descr="pic074045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Anh dep .gif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5438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            Hoạt động 3: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 Trò chơi 1:</a:t>
            </a:r>
            <a:r>
              <a:rPr lang="en-US" altLang="en-US" sz="4000">
                <a:solidFill>
                  <a:srgbClr val="00FF00"/>
                </a:solidFill>
              </a:rPr>
              <a:t> </a:t>
            </a:r>
            <a:r>
              <a:rPr lang="en-US" altLang="en-US" sz="4000">
                <a:solidFill>
                  <a:srgbClr val="0000FF"/>
                </a:solidFill>
              </a:rPr>
              <a:t>Thi xem đội nào nhanh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- Cô chia trẻ thành 2 đội lựa chọn các câu hỏi trên màn hình để mở ra hình ảnh của bức tranh.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- Đội nào có tín hiệu trươc được trả lời trước,nếu trả lời sai câu trả lời được dành cho đội còn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5400"/>
            <a:ext cx="91440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-25400"/>
            <a:ext cx="4670425" cy="3429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Heart 6"/>
          <p:cNvSpPr/>
          <p:nvPr/>
        </p:nvSpPr>
        <p:spPr>
          <a:xfrm>
            <a:off x="39688" y="33338"/>
            <a:ext cx="838200" cy="725487"/>
          </a:xfrm>
          <a:prstGeom prst="heart">
            <a:avLst/>
          </a:prstGeom>
          <a:solidFill>
            <a:srgbClr val="FF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711700" y="-25400"/>
            <a:ext cx="4670425" cy="34290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Heart 9"/>
          <p:cNvSpPr/>
          <p:nvPr/>
        </p:nvSpPr>
        <p:spPr>
          <a:xfrm>
            <a:off x="8331200" y="152400"/>
            <a:ext cx="838200" cy="725488"/>
          </a:xfrm>
          <a:prstGeom prst="heart">
            <a:avLst/>
          </a:prstGeom>
          <a:solidFill>
            <a:srgbClr val="FF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1113" y="3395663"/>
            <a:ext cx="4670425" cy="34290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Heart 12"/>
          <p:cNvSpPr/>
          <p:nvPr/>
        </p:nvSpPr>
        <p:spPr>
          <a:xfrm>
            <a:off x="152400" y="3635375"/>
            <a:ext cx="838200" cy="725488"/>
          </a:xfrm>
          <a:prstGeom prst="heart">
            <a:avLst/>
          </a:prstGeom>
          <a:solidFill>
            <a:srgbClr val="FF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716463" y="3403600"/>
            <a:ext cx="4670425" cy="3429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Heart 14"/>
          <p:cNvSpPr/>
          <p:nvPr/>
        </p:nvSpPr>
        <p:spPr>
          <a:xfrm>
            <a:off x="8286750" y="3810000"/>
            <a:ext cx="838200" cy="725488"/>
          </a:xfrm>
          <a:prstGeom prst="heart">
            <a:avLst/>
          </a:prstGeom>
          <a:solidFill>
            <a:srgbClr val="FF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Arrow: Right 15">
            <a:hlinkClick r:id="rId7" action="ppaction://hlinksldjump"/>
          </p:cNvPr>
          <p:cNvSpPr/>
          <p:nvPr/>
        </p:nvSpPr>
        <p:spPr>
          <a:xfrm>
            <a:off x="8050213" y="5791200"/>
            <a:ext cx="838200" cy="498475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6858000" cy="914400"/>
          </a:xfrm>
          <a:solidFill>
            <a:srgbClr val="00FF00"/>
          </a:solidFill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  <a:hlinkClick r:id="rId2" action="ppaction://hlinksldjump"/>
              </a:rPr>
              <a:t>Câu 1:Khi tham gia giao thông các hành vi nào dưới đây là đúng?</a:t>
            </a:r>
          </a:p>
        </p:txBody>
      </p:sp>
      <p:sp>
        <p:nvSpPr>
          <p:cNvPr id="4" name="Arrow: Left 3">
            <a:hlinkClick r:id="rId2" action="ppaction://hlinksldjump"/>
          </p:cNvPr>
          <p:cNvSpPr/>
          <p:nvPr/>
        </p:nvSpPr>
        <p:spPr>
          <a:xfrm>
            <a:off x="8229600" y="6248400"/>
            <a:ext cx="685800" cy="381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8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9570"/>
          <a:stretch>
            <a:fillRect/>
          </a:stretch>
        </p:blipFill>
        <p:spPr bwMode="auto">
          <a:xfrm>
            <a:off x="685800" y="1651000"/>
            <a:ext cx="33528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651000"/>
            <a:ext cx="3473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6063"/>
            <a:ext cx="42037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7620000" cy="7921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800" smtClean="0"/>
              <a:t>Câu 2:Âm thanh dưới đây là của loại xe nào?</a:t>
            </a:r>
          </a:p>
        </p:txBody>
      </p:sp>
      <p:pic>
        <p:nvPicPr>
          <p:cNvPr id="4" name="AmThanhXeHoi-V.A-3203411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427038"/>
            <a:ext cx="609600" cy="609600"/>
          </a:xfrm>
        </p:spPr>
      </p:pic>
      <p:pic>
        <p:nvPicPr>
          <p:cNvPr id="43012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956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560513"/>
            <a:ext cx="41925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232275"/>
            <a:ext cx="46672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99FF"/>
          </a:solidFill>
        </p:spPr>
        <p:txBody>
          <a:bodyPr/>
          <a:lstStyle/>
          <a:p>
            <a:r>
              <a:rPr lang="en-US" altLang="en-US" sz="2800" smtClean="0"/>
              <a:t>Câu 3:Các hành động nào dưới đây là sai?</a:t>
            </a:r>
          </a:p>
        </p:txBody>
      </p:sp>
      <p:pic>
        <p:nvPicPr>
          <p:cNvPr id="4403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447800"/>
            <a:ext cx="33464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47800"/>
            <a:ext cx="320198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 b="39226"/>
          <a:stretch>
            <a:fillRect/>
          </a:stretch>
        </p:blipFill>
        <p:spPr bwMode="auto">
          <a:xfrm>
            <a:off x="2797175" y="4184650"/>
            <a:ext cx="38893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792162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Khung xe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5" descr="ANd9GcTsjn2MxE20R9R6w5Rj2QyQpPN2dOHyfoJalEhnnU9LfWIW-z0i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33CCFF"/>
          </a:solidFill>
        </p:spPr>
        <p:txBody>
          <a:bodyPr/>
          <a:lstStyle/>
          <a:p>
            <a:r>
              <a:rPr lang="en-US" altLang="en-US" sz="2800" smtClean="0"/>
              <a:t>Câu 4:Bạn sẽ làm gì khi đèn giao thông báo hiệu màu đỏ?</a:t>
            </a:r>
          </a:p>
        </p:txBody>
      </p:sp>
      <p:pic>
        <p:nvPicPr>
          <p:cNvPr id="4505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38931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4488"/>
            <a:ext cx="33893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614488"/>
            <a:ext cx="33893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54864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hlinkClick r:id="rId3" action="ppaction://hlinksldjump"/>
              </a:rPr>
              <a:t>Đúng</a:t>
            </a:r>
            <a:r>
              <a:rPr lang="en-US" altLang="en-US" smtClean="0">
                <a:solidFill>
                  <a:schemeClr val="tx1"/>
                </a:solidFill>
              </a:rPr>
              <a:t> rồi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Bạn giỏi quá</a:t>
            </a:r>
          </a:p>
        </p:txBody>
      </p:sp>
      <p:sp>
        <p:nvSpPr>
          <p:cNvPr id="4" name="Arrow: Left 3">
            <a:hlinkClick r:id="rId3" action="ppaction://hlinksldjump"/>
          </p:cNvPr>
          <p:cNvSpPr/>
          <p:nvPr/>
        </p:nvSpPr>
        <p:spPr>
          <a:xfrm>
            <a:off x="7848600" y="5992813"/>
            <a:ext cx="977900" cy="4841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669925"/>
            <a:ext cx="8229600" cy="5516563"/>
          </a:xfrm>
        </p:spPr>
        <p:txBody>
          <a:bodyPr/>
          <a:lstStyle/>
          <a:p>
            <a:r>
              <a:rPr lang="en-US" altLang="en-US" smtClean="0">
                <a:hlinkClick r:id="rId3" action="ppaction://hlinksldjump"/>
              </a:rPr>
              <a:t>Bạn chọn sai rồi</a:t>
            </a:r>
            <a:br>
              <a:rPr lang="en-US" altLang="en-US" smtClean="0">
                <a:hlinkClick r:id="rId3" action="ppaction://hlinksldjump"/>
              </a:rPr>
            </a:br>
            <a:r>
              <a:rPr lang="en-US" altLang="en-US" smtClean="0">
                <a:hlinkClick r:id="rId3" action="ppaction://hlinksldjump"/>
              </a:rPr>
              <a:t/>
            </a:r>
            <a:br>
              <a:rPr lang="en-US" altLang="en-US" smtClean="0">
                <a:hlinkClick r:id="rId3" action="ppaction://hlinksldjump"/>
              </a:rPr>
            </a:br>
            <a:r>
              <a:rPr lang="en-US" altLang="en-US" smtClean="0">
                <a:hlinkClick r:id="rId3" action="ppaction://hlinksldjump"/>
              </a:rPr>
              <a:t>Mời bạn chọn lại</a:t>
            </a:r>
          </a:p>
        </p:txBody>
      </p:sp>
      <p:sp>
        <p:nvSpPr>
          <p:cNvPr id="4" name="Arrow: Right 3"/>
          <p:cNvSpPr/>
          <p:nvPr/>
        </p:nvSpPr>
        <p:spPr>
          <a:xfrm flipV="1">
            <a:off x="1600200" y="3429000"/>
            <a:ext cx="5619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row: Left 4">
            <a:hlinkClick r:id="rId3" action="ppaction://hlinksldjump"/>
          </p:cNvPr>
          <p:cNvSpPr/>
          <p:nvPr/>
        </p:nvSpPr>
        <p:spPr>
          <a:xfrm>
            <a:off x="7696200" y="5945188"/>
            <a:ext cx="977900" cy="4841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nh dep .gif"/>
          <p:cNvPicPr>
            <a:picLocks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Trò chơi 2:</a:t>
            </a:r>
            <a:r>
              <a:rPr lang="en-US" altLang="en-US" sz="4000">
                <a:solidFill>
                  <a:srgbClr val="00FF00"/>
                </a:solidFill>
              </a:rPr>
              <a:t> </a:t>
            </a:r>
            <a:r>
              <a:rPr lang="en-US" altLang="en-US" sz="4000">
                <a:solidFill>
                  <a:srgbClr val="0000FF"/>
                </a:solidFill>
              </a:rPr>
              <a:t>Bé tài giỏi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- Cô chia trẻ thành 3 đội,nhiệm vụ của 3 đội sẽ tìm ra những hành động sai trong tranh của đôi mình.Đội nào tìm nhanh và đúng nhất sẽ dành chiến thắng.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- Luật chơi: tiếp sức</a:t>
            </a:r>
          </a:p>
        </p:txBody>
      </p:sp>
      <p:pic>
        <p:nvPicPr>
          <p:cNvPr id="3" name="EmDiQuaNgaTuDuongPho-VA-485359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80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603885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743200" cy="639762"/>
          </a:xfrm>
        </p:spPr>
        <p:txBody>
          <a:bodyPr/>
          <a:lstStyle/>
          <a:p>
            <a:pPr algn="l" eaLnBrk="1" hangingPunct="1"/>
            <a:r>
              <a:rPr lang="en-US" altLang="en-US" sz="4000" smtClean="0"/>
              <a:t>Yên xe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5" descr="ANd9GcSYemgau7SVrOKLtO3Lp2j93QAdTRFXpiaVvbSmuVfZ2wpXCq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91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Bàn đạp</a:t>
            </a:r>
          </a:p>
        </p:txBody>
      </p:sp>
      <p:sp>
        <p:nvSpPr>
          <p:cNvPr id="9219" name="AutoShape 5" descr="9k="/>
          <p:cNvSpPr>
            <a:spLocks noChangeAspect="1" noChangeArrowheads="1"/>
          </p:cNvSpPr>
          <p:nvPr/>
        </p:nvSpPr>
        <p:spPr bwMode="auto"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7" descr="9k="/>
          <p:cNvSpPr>
            <a:spLocks noChangeAspect="1" noChangeArrowheads="1"/>
          </p:cNvSpPr>
          <p:nvPr/>
        </p:nvSpPr>
        <p:spPr bwMode="auto">
          <a:xfrm>
            <a:off x="63500" y="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9" descr="9k="/>
          <p:cNvSpPr>
            <a:spLocks noChangeAspect="1" noChangeArrowheads="1"/>
          </p:cNvSpPr>
          <p:nvPr/>
        </p:nvSpPr>
        <p:spPr bwMode="auto"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11" descr="9k="/>
          <p:cNvSpPr>
            <a:spLocks noChangeAspect="1" noChangeArrowheads="1"/>
          </p:cNvSpPr>
          <p:nvPr/>
        </p:nvSpPr>
        <p:spPr bwMode="auto"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3" name="AutoShape 13" descr="9k="/>
          <p:cNvSpPr>
            <a:spLocks noChangeAspect="1" noChangeArrowheads="1"/>
          </p:cNvSpPr>
          <p:nvPr/>
        </p:nvSpPr>
        <p:spPr bwMode="auto"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4" name="AutoShape 15" descr="9k="/>
          <p:cNvSpPr>
            <a:spLocks noChangeAspect="1" noChangeArrowheads="1"/>
          </p:cNvSpPr>
          <p:nvPr/>
        </p:nvSpPr>
        <p:spPr bwMode="auto">
          <a:xfrm>
            <a:off x="63500" y="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5" name="AutoShape 17" descr="Z"/>
          <p:cNvSpPr>
            <a:spLocks noChangeAspect="1" noChangeArrowheads="1"/>
          </p:cNvSpPr>
          <p:nvPr/>
        </p:nvSpPr>
        <p:spPr bwMode="auto">
          <a:xfrm>
            <a:off x="635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6" name="AutoShape 19" descr="Z"/>
          <p:cNvSpPr>
            <a:spLocks noChangeAspect="1" noChangeArrowheads="1"/>
          </p:cNvSpPr>
          <p:nvPr/>
        </p:nvSpPr>
        <p:spPr bwMode="auto">
          <a:xfrm>
            <a:off x="635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203" name="Picture 23" descr="ANd9GcT_686BE048jnF2Ok-mle90Un5rl8tUtX51i6kvHX2vG_bP25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8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Bánh xe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5" descr="ANd9GcQSW9bpUjQr7jghJenPn1qb7dDQYeZGErpWXs3EyP708R1a9VVs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Xe đạp di chuyển như thế nào?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Xe đạp sử dụng sức người để di chuyển</a:t>
            </a:r>
          </a:p>
        </p:txBody>
      </p:sp>
      <p:pic>
        <p:nvPicPr>
          <p:cNvPr id="10244" name="Picture 5" descr="ANd9GcSiQcJGq7-5u37T0EtCEqRPW14P8TqrF2u1Yhe7rpsI2JIkpGrD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6858000" cy="914400"/>
          </a:xfrm>
        </p:spPr>
        <p:txBody>
          <a:bodyPr/>
          <a:lstStyle/>
          <a:p>
            <a:r>
              <a:rPr lang="en-US" altLang="en-US" sz="3600" smtClean="0"/>
              <a:t>XE ĐẠP DÙNG ĐỂ LÀM GÌ ?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33363" y="1277938"/>
            <a:ext cx="8453437" cy="5257800"/>
          </a:xfrm>
        </p:spPr>
        <p:txBody>
          <a:bodyPr/>
          <a:lstStyle/>
          <a:p>
            <a:r>
              <a:rPr lang="en-US" altLang="en-US" smtClean="0"/>
              <a:t>Xe đạp chở người,chở hàng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2286000"/>
            <a:ext cx="386238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86000"/>
            <a:ext cx="42672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5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 - &amp;quot;Xe đạp&amp;quot;&quot;/&gt;&lt;property id=&quot;20307&quot; value=&quot;257&quot;/&gt;&lt;/object&gt;&lt;object type=&quot;3&quot; unique_id=&quot;10007&quot;&gt;&lt;property id=&quot;20148&quot; value=&quot;5&quot;/&gt;&lt;property id=&quot;20300&quot; value=&quot;Slide 5 - &amp;quot;Khung xe&amp;quot;&quot;/&gt;&lt;property id=&quot;20307&quot; value=&quot;263&quot;/&gt;&lt;/object&gt;&lt;object type=&quot;3&quot; unique_id=&quot;10008&quot;&gt;&lt;property id=&quot;20148&quot; value=&quot;5&quot;/&gt;&lt;property id=&quot;20300&quot; value=&quot;Slide 6 - &amp;quot;Yên xe&amp;quot;&quot;/&gt;&lt;property id=&quot;20307&quot; value=&quot;264&quot;/&gt;&lt;/object&gt;&lt;object type=&quot;3&quot; unique_id=&quot;10009&quot;&gt;&lt;property id=&quot;20148&quot; value=&quot;5&quot;/&gt;&lt;property id=&quot;20300&quot; value=&quot;Slide 7 - &amp;quot;Bàn đạp&amp;quot;&quot;/&gt;&lt;property id=&quot;20307&quot; value=&quot;265&quot;/&gt;&lt;/object&gt;&lt;object type=&quot;3&quot; unique_id=&quot;10010&quot;&gt;&lt;property id=&quot;20148&quot; value=&quot;5&quot;/&gt;&lt;property id=&quot;20300&quot; value=&quot;Slide 8 - &amp;quot;Bánh xe&amp;quot;&quot;/&gt;&lt;property id=&quot;20307&quot; value=&quot;266&quot;/&gt;&lt;/object&gt;&lt;object type=&quot;3&quot; unique_id=&quot;10011&quot;&gt;&lt;property id=&quot;20148&quot; value=&quot;5&quot;/&gt;&lt;property id=&quot;20300&quot; value=&quot;Slide 9 - &amp;quot;Di chuyển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Chở người, chở hàng&amp;quot;&quot;/&gt;&lt;property id=&quot;20307&quot; value=&quot;259&quot;/&gt;&lt;/object&gt;&lt;object type=&quot;3&quot; unique_id=&quot;10013&quot;&gt;&lt;property id=&quot;20148&quot; value=&quot;5&quot;/&gt;&lt;property id=&quot;20300&quot; value=&quot;Slide 11 - &amp;quot;Xe máy &amp;quot;&quot;/&gt;&lt;property id=&quot;20307&quot; value=&quot;260&quot;/&gt;&lt;/object&gt;&lt;object type=&quot;3&quot; unique_id=&quot;10014&quot;&gt;&lt;property id=&quot;20148&quot; value=&quot;5&quot;/&gt;&lt;property id=&quot;20300&quot; value=&quot;Slide 12 - &amp;quot;Đầu xe và gương xe&amp;quot;&quot;/&gt;&lt;property id=&quot;20307&quot; value=&quot;261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 - &amp;quot;Bánh xe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Biển xe&amp;quot;&quot;/&gt;&lt;property id=&quot;20307&quot; value=&quot;268&quot;/&gt;&lt;/object&gt;&lt;object type=&quot;3&quot; unique_id=&quot;10018&quot;&gt;&lt;property id=&quot;20148&quot; value=&quot;5&quot;/&gt;&lt;property id=&quot;20300&quot; value=&quot;Slide 16 - &amp;quot;Tham gia GT phải đội mũ bảo hiểm&amp;quot;&quot;/&gt;&lt;property id=&quot;20307&quot; value=&quot;280&quot;/&gt;&lt;/object&gt;&lt;object type=&quot;3&quot; unique_id=&quot;10019&quot;&gt;&lt;property id=&quot;20148&quot; value=&quot;5&quot;/&gt;&lt;property id=&quot;20300&quot; value=&quot;Slide 17 - &amp;quot;Chở người và chở hàng&amp;quot;&quot;/&gt;&lt;property id=&quot;20307&quot; value=&quot;281&quot;/&gt;&lt;/object&gt;&lt;object type=&quot;3&quot; unique_id=&quot;10020&quot;&gt;&lt;property id=&quot;20148&quot; value=&quot;5&quot;/&gt;&lt;property id=&quot;20300&quot; value=&quot;Slide 18 - &amp;quot;So sánh: Xe đạp – xe máy&amp;quot;&quot;/&gt;&lt;property id=&quot;20307&quot; value=&quot;290&quot;/&gt;&lt;/object&gt;&lt;object type=&quot;3&quot; unique_id=&quot;10021&quot;&gt;&lt;property id=&quot;20148&quot; value=&quot;5&quot;/&gt;&lt;property id=&quot;20300&quot; value=&quot;Slide 19&quot;/&gt;&lt;property id=&quot;20307&quot; value=&quot;286&quot;/&gt;&lt;/object&gt;&lt;object type=&quot;3&quot; unique_id=&quot;10022&quot;&gt;&lt;property id=&quot;20148&quot; value=&quot;5&quot;/&gt;&lt;property id=&quot;20300&quot; value=&quot;Slide 20 - &amp;quot;Ô tô con&amp;quot;&quot;/&gt;&lt;property id=&quot;20307&quot; value=&quot;270&quot;/&gt;&lt;/object&gt;&lt;object type=&quot;3&quot; unique_id=&quot;10023&quot;&gt;&lt;property id=&quot;20148&quot; value=&quot;5&quot;/&gt;&lt;property id=&quot;20300&quot; value=&quot;Slide 21 - &amp;quot;Đầu ô tô&amp;quot;&quot;/&gt;&lt;property id=&quot;20307&quot; value=&quot;271&quot;/&gt;&lt;/object&gt;&lt;object type=&quot;3&quot; unique_id=&quot;10024&quot;&gt;&lt;property id=&quot;20148&quot; value=&quot;5&quot;/&gt;&lt;property id=&quot;20300&quot; value=&quot;Slide 22 - &amp;quot;Gương xe ô tô&amp;quot;&quot;/&gt;&lt;property id=&quot;20307&quot; value=&quot;272&quot;/&gt;&lt;/object&gt;&lt;object type=&quot;3&quot; unique_id=&quot;10025&quot;&gt;&lt;property id=&quot;20148&quot; value=&quot;5&quot;/&gt;&lt;property id=&quot;20300&quot; value=&quot;Slide 23 - &amp;quot;Bánh xe&amp;quot;&quot;/&gt;&lt;property id=&quot;20307&quot; value=&quot;273&quot;/&gt;&lt;/object&gt;&lt;object type=&quot;3&quot; unique_id=&quot;10026&quot;&gt;&lt;property id=&quot;20148&quot; value=&quot;5&quot;/&gt;&lt;property id=&quot;20300&quot; value=&quot;Slide 24 - &amp;quot;Ô tô tải&amp;quot;&quot;/&gt;&lt;property id=&quot;20307&quot; value=&quot;274&quot;/&gt;&lt;/object&gt;&lt;object type=&quot;3&quot; unique_id=&quot;10027&quot;&gt;&lt;property id=&quot;20148&quot; value=&quot;5&quot;/&gt;&lt;property id=&quot;20300&quot; value=&quot;Slide 25 - &amp;quot;Đầu ô tô tải&amp;quot;&quot;/&gt;&lt;property id=&quot;20307&quot; value=&quot;275&quot;/&gt;&lt;/object&gt;&lt;object type=&quot;3&quot; unique_id=&quot;10028&quot;&gt;&lt;property id=&quot;20148&quot; value=&quot;5&quot;/&gt;&lt;property id=&quot;20300&quot; value=&quot;Slide 26 - &amp;quot;Thùng xe&amp;quot;&quot;/&gt;&lt;property id=&quot;20307&quot; value=&quot;276&quot;/&gt;&lt;/object&gt;&lt;object type=&quot;3&quot; unique_id=&quot;10029&quot;&gt;&lt;property id=&quot;20148&quot; value=&quot;5&quot;/&gt;&lt;property id=&quot;20300&quot; value=&quot;Slide 27&quot;/&gt;&lt;property id=&quot;20307&quot; value=&quot;278&quot;/&gt;&lt;/object&gt;&lt;object type=&quot;3&quot; unique_id=&quot;10030&quot;&gt;&lt;property id=&quot;20148&quot; value=&quot;5&quot;/&gt;&lt;property id=&quot;20300&quot; value=&quot;Slide 28 - &amp;quot;Xe chở hàng&amp;quot;&quot;/&gt;&lt;property id=&quot;20307&quot; value=&quot;277&quot;/&gt;&lt;/object&gt;&lt;object type=&quot;3&quot; unique_id=&quot;10031&quot;&gt;&lt;property id=&quot;20148&quot; value=&quot;5&quot;/&gt;&lt;property id=&quot;20300&quot; value=&quot;Slide 29 - &amp;quot;So sánh: Ô  tô con – ô tô tải&amp;quot;&quot;/&gt;&lt;property id=&quot;20307&quot; value=&quot;291&quot;/&gt;&lt;/object&gt;&lt;object type=&quot;3&quot; unique_id=&quot;10032&quot;&gt;&lt;property id=&quot;20148&quot; value=&quot;5&quot;/&gt;&lt;property id=&quot;20300&quot; value=&quot;Slide 30&quot;/&gt;&lt;property id=&quot;20307&quot; value=&quot;279&quot;/&gt;&lt;/object&gt;&lt;object type=&quot;3&quot; unique_id=&quot;10033&quot;&gt;&lt;property id=&quot;20148&quot; value=&quot;5&quot;/&gt;&lt;property id=&quot;20300&quot; value=&quot;Slide 31 - &amp;quot;Xích lô&amp;quot;&quot;/&gt;&lt;property id=&quot;20307&quot; value=&quot;297&quot;/&gt;&lt;/object&gt;&lt;object type=&quot;3&quot; unique_id=&quot;10034&quot;&gt;&lt;property id=&quot;20148&quot; value=&quot;5&quot;/&gt;&lt;property id=&quot;20300&quot; value=&quot;Slide 32 - &amp;quot;Máy xúc&amp;quot;&quot;/&gt;&lt;property id=&quot;20307&quot; value=&quot;294&quot;/&gt;&lt;/object&gt;&lt;object type=&quot;3&quot; unique_id=&quot;10035&quot;&gt;&lt;property id=&quot;20148&quot; value=&quot;5&quot;/&gt;&lt;property id=&quot;20300&quot; value=&quot;Slide 33 - &amp;quot;Xe lu&amp;quot;&quot;/&gt;&lt;property id=&quot;20307&quot; value=&quot;295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3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1515</TotalTime>
  <Words>532</Words>
  <Application>Microsoft Office PowerPoint</Application>
  <PresentationFormat>On-screen Show (4:3)</PresentationFormat>
  <Paragraphs>73</Paragraphs>
  <Slides>44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Default Design</vt:lpstr>
      <vt:lpstr>PowerPoint Presentation</vt:lpstr>
      <vt:lpstr>PowerPoint Presentation</vt:lpstr>
      <vt:lpstr>Xe đạp</vt:lpstr>
      <vt:lpstr>Khung xe</vt:lpstr>
      <vt:lpstr>Yên xe</vt:lpstr>
      <vt:lpstr>Bàn đạp</vt:lpstr>
      <vt:lpstr>Bánh xe</vt:lpstr>
      <vt:lpstr>Xe đạp di chuyển như thế nào?</vt:lpstr>
      <vt:lpstr>XE ĐẠP DÙNG ĐỂ LÀM GÌ ?</vt:lpstr>
      <vt:lpstr>Cô cho trẻ trả lời câu đố: Xe gì hai bánh Chạy bon bon Máy nổ giòn kêu bình bịch           Là xe gì? </vt:lpstr>
      <vt:lpstr>Xe máy </vt:lpstr>
      <vt:lpstr>Đầu xe và gương xe</vt:lpstr>
      <vt:lpstr>Yên xe</vt:lpstr>
      <vt:lpstr>Bánh xe</vt:lpstr>
      <vt:lpstr>Biển xe</vt:lpstr>
      <vt:lpstr>Khi tham gia giao thông chúng ta phải làm gì</vt:lpstr>
      <vt:lpstr>Xe máy dùng để làm gì?</vt:lpstr>
      <vt:lpstr>So sánh: Xe đạp – xe máy</vt:lpstr>
      <vt:lpstr>PowerPoint Presentation</vt:lpstr>
      <vt:lpstr>Ô tô con</vt:lpstr>
      <vt:lpstr>Đầu ô tô</vt:lpstr>
      <vt:lpstr>Gương xe ô tô</vt:lpstr>
      <vt:lpstr>Bánh xe</vt:lpstr>
      <vt:lpstr>Ô tô tải</vt:lpstr>
      <vt:lpstr>Đầu ô tô tải</vt:lpstr>
      <vt:lpstr>Thùng xe</vt:lpstr>
      <vt:lpstr>PowerPoint Presentation</vt:lpstr>
      <vt:lpstr>Xe chở hàng</vt:lpstr>
      <vt:lpstr>So sánh: Ô  tô con – ô tô tải</vt:lpstr>
      <vt:lpstr>PowerPoint Presentation</vt:lpstr>
      <vt:lpstr>PowerPoint Presentation</vt:lpstr>
      <vt:lpstr>Xích lô</vt:lpstr>
      <vt:lpstr>Máy xúc</vt:lpstr>
      <vt:lpstr>Xe lu</vt:lpstr>
      <vt:lpstr>PowerPoint Presentation</vt:lpstr>
      <vt:lpstr>PowerPoint Presentation</vt:lpstr>
      <vt:lpstr>Câu 1:Khi tham gia giao thông các hành vi nào dưới đây là đúng?</vt:lpstr>
      <vt:lpstr>Câu 2:Âm thanh dưới đây là của loại xe nào?</vt:lpstr>
      <vt:lpstr>Câu 3:Các hành động nào dưới đây là sai?</vt:lpstr>
      <vt:lpstr>Câu 4:Bạn sẽ làm gì khi đèn giao thông báo hiệu màu đỏ?</vt:lpstr>
      <vt:lpstr>Đúng rồi Bạn giỏi quá</vt:lpstr>
      <vt:lpstr>Bạn chọn sai rồi  Mời bạn chọn lại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Windows User</cp:lastModifiedBy>
  <cp:revision>69</cp:revision>
  <dcterms:created xsi:type="dcterms:W3CDTF">2012-03-06T14:07:23Z</dcterms:created>
  <dcterms:modified xsi:type="dcterms:W3CDTF">2021-09-02T15:27:21Z</dcterms:modified>
</cp:coreProperties>
</file>