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93" r:id="rId3"/>
    <p:sldId id="345" r:id="rId4"/>
    <p:sldId id="365" r:id="rId5"/>
    <p:sldId id="262" r:id="rId6"/>
    <p:sldId id="394" r:id="rId7"/>
    <p:sldId id="367" r:id="rId8"/>
    <p:sldId id="336" r:id="rId9"/>
    <p:sldId id="354" r:id="rId10"/>
    <p:sldId id="369" r:id="rId11"/>
    <p:sldId id="371" r:id="rId12"/>
    <p:sldId id="392" r:id="rId13"/>
    <p:sldId id="381" r:id="rId14"/>
    <p:sldId id="382" r:id="rId15"/>
    <p:sldId id="396" r:id="rId16"/>
    <p:sldId id="395" r:id="rId17"/>
    <p:sldId id="397" r:id="rId18"/>
    <p:sldId id="398" r:id="rId19"/>
    <p:sldId id="399" r:id="rId20"/>
    <p:sldId id="40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6600"/>
    <a:srgbClr val="00FF00"/>
    <a:srgbClr val="FF99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5E6F563-8B5C-43A8-8BC6-658E5A8D283A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72A55E9-BE4F-443C-84B8-17885B33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50D4-E520-4C5F-9CB6-C76240F6A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75683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08C73-C3A8-4369-9689-16671A293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221808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BDF3-1436-4519-AEFB-14BDD5822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08925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3915B-1935-4D41-9BC6-48E991FAC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555661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BFE7-16F1-49E3-9EB2-7326E8602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72183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CBBE-C912-4942-9492-83190307D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81373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EFF6-E489-4A19-BEB1-42432B140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413928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1421-A5ED-4DE5-8A87-C8136F98D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27855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B330-8C55-4741-AB2B-D7037D6CA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143639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6566-0054-4E12-949E-5BA9ABE68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91766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63CC-05D7-4FBF-80CB-7E3AE8600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04359"/>
      </p:ext>
    </p:extLst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26DC7C5-71A9-40D3-909A-59158B5C1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>
        <p:snd r:embed="rId13" name="click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Co%20giao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My Pictures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Co gia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818930"/>
            <a:ext cx="842961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4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Đề tài : Làm quen chữ cái u, ư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824335"/>
            <a:ext cx="25186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i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5400" b="1" i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508" y="3018592"/>
            <a:ext cx="9057817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ngôn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ngữ</a:t>
            </a:r>
            <a:r>
              <a:rPr lang="en-US" sz="32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9" name="Text Box 187"/>
          <p:cNvSpPr txBox="1">
            <a:spLocks noChangeArrowheads="1"/>
          </p:cNvSpPr>
          <p:nvPr/>
        </p:nvSpPr>
        <p:spPr bwMode="auto">
          <a:xfrm>
            <a:off x="2217738" y="401638"/>
            <a:ext cx="485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UBND QUẬN LONG BIÊN</a:t>
            </a:r>
          </a:p>
        </p:txBody>
      </p:sp>
      <p:sp>
        <p:nvSpPr>
          <p:cNvPr id="3080" name="Text Box 205"/>
          <p:cNvSpPr txBox="1">
            <a:spLocks noChangeArrowheads="1"/>
          </p:cNvSpPr>
          <p:nvPr/>
        </p:nvSpPr>
        <p:spPr bwMode="auto">
          <a:xfrm>
            <a:off x="4337050" y="51054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latin typeface=".VnAristote" panose="020B7200000000000000" pitchFamily="34" charset="0"/>
                <a:cs typeface="Arial" panose="020B0604020202020204" pitchFamily="34" charset="0"/>
              </a:rPr>
              <a:t>Ph¹m ThÞ Hång</a:t>
            </a:r>
            <a:endParaRPr lang="en-US" altLang="en-US" b="1"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87"/>
          <p:cNvSpPr txBox="1">
            <a:spLocks noChangeArrowheads="1"/>
          </p:cNvSpPr>
          <p:nvPr/>
        </p:nvSpPr>
        <p:spPr bwMode="auto">
          <a:xfrm>
            <a:off x="2025650" y="5232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Gi¸o viªn thùc hiÖn:</a:t>
            </a:r>
          </a:p>
        </p:txBody>
      </p:sp>
      <p:sp>
        <p:nvSpPr>
          <p:cNvPr id="3082" name="Text Box 187"/>
          <p:cNvSpPr txBox="1">
            <a:spLocks noChangeArrowheads="1"/>
          </p:cNvSpPr>
          <p:nvPr/>
        </p:nvSpPr>
        <p:spPr bwMode="auto">
          <a:xfrm>
            <a:off x="1766888" y="927100"/>
            <a:ext cx="544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UTM Charlemagne" panose="02040603050506020204" pitchFamily="18" charset="0"/>
                <a:cs typeface="Arial" panose="020B0604020202020204" pitchFamily="34" charset="0"/>
              </a:rPr>
              <a:t>TRƯỜNG MN HOA THỦY TIÊN</a:t>
            </a:r>
          </a:p>
        </p:txBody>
      </p:sp>
    </p:spTree>
  </p:cSld>
  <p:clrMapOvr>
    <a:masterClrMapping/>
  </p:clrMapOvr>
  <p:transition spd="slow" advClick="0" advTm="2000">
    <p:wip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295400"/>
          </a:xfrm>
        </p:spPr>
        <p:txBody>
          <a:bodyPr anchorCtr="1"/>
          <a:lstStyle/>
          <a:p>
            <a:pPr eaLnBrk="1" hangingPunct="1"/>
            <a:r>
              <a:rPr lang="en-US" altLang="en-US" sz="6000" smtClean="0">
                <a:latin typeface=".VnAvant" panose="020B7200000000000000" pitchFamily="34" charset="0"/>
              </a:rPr>
              <a:t>Giống nhau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9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Khác nhau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2344240">
            <a:off x="6881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8000">
              <a:latin typeface=".VnAvant" panose="020B7200000000000000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83237E-6 L -0.31667 2.832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80772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Vòng quay kì diệu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1685" y="1447800"/>
            <a:ext cx="41152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TRÒ CHƠI  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1130300" y="47625"/>
            <a:ext cx="6781800" cy="6400800"/>
            <a:chOff x="942" y="184"/>
            <a:chExt cx="4272" cy="4032"/>
          </a:xfrm>
        </p:grpSpPr>
        <p:pic>
          <p:nvPicPr>
            <p:cNvPr id="1537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4" name="Group 4"/>
            <p:cNvGrpSpPr>
              <a:grpSpLocks/>
            </p:cNvGrpSpPr>
            <p:nvPr/>
          </p:nvGrpSpPr>
          <p:grpSpPr bwMode="auto">
            <a:xfrm>
              <a:off x="1069" y="540"/>
              <a:ext cx="3435" cy="3331"/>
              <a:chOff x="1069" y="540"/>
              <a:chExt cx="3435" cy="3331"/>
            </a:xfrm>
          </p:grpSpPr>
          <p:sp>
            <p:nvSpPr>
              <p:cNvPr id="15375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7424" name="Text Box 6"/>
              <p:cNvSpPr txBox="1">
                <a:spLocks noChangeArrowheads="1"/>
              </p:cNvSpPr>
              <p:nvPr/>
            </p:nvSpPr>
            <p:spPr bwMode="auto">
              <a:xfrm rot="17736068">
                <a:off x="1380" y="1219"/>
                <a:ext cx="651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6600CC"/>
                    </a:solidFill>
                    <a:latin typeface="+mj-lt"/>
                  </a:rPr>
                  <a:t>ư</a:t>
                </a:r>
              </a:p>
            </p:txBody>
          </p:sp>
          <p:sp>
            <p:nvSpPr>
              <p:cNvPr id="15377" name="Text Box 7"/>
              <p:cNvSpPr txBox="1">
                <a:spLocks noChangeArrowheads="1"/>
              </p:cNvSpPr>
              <p:nvPr/>
            </p:nvSpPr>
            <p:spPr bwMode="auto">
              <a:xfrm rot="-6489223">
                <a:off x="1040" y="2281"/>
                <a:ext cx="28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>
                  <a:solidFill>
                    <a:srgbClr val="6600CC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426" name="Text Box 8"/>
              <p:cNvSpPr txBox="1">
                <a:spLocks noChangeArrowheads="1"/>
              </p:cNvSpPr>
              <p:nvPr/>
            </p:nvSpPr>
            <p:spPr bwMode="auto">
              <a:xfrm rot="11038265">
                <a:off x="1841" y="2719"/>
                <a:ext cx="8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00CC00"/>
                    </a:solidFill>
                    <a:latin typeface="+mj-lt"/>
                  </a:rPr>
                  <a:t>ê</a:t>
                </a:r>
              </a:p>
            </p:txBody>
          </p:sp>
          <p:sp>
            <p:nvSpPr>
              <p:cNvPr id="17427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68" y="1139"/>
                <a:ext cx="717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8800" dirty="0">
                    <a:solidFill>
                      <a:srgbClr val="0066FF"/>
                    </a:solidFill>
                    <a:latin typeface="+mj-lt"/>
                  </a:rPr>
                  <a:t>Ê</a:t>
                </a:r>
              </a:p>
            </p:txBody>
          </p:sp>
          <p:sp>
            <p:nvSpPr>
              <p:cNvPr id="1538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538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u</a:t>
                </a:r>
              </a:p>
            </p:txBody>
          </p:sp>
          <p:sp>
            <p:nvSpPr>
              <p:cNvPr id="1538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e</a:t>
                </a:r>
              </a:p>
            </p:txBody>
          </p:sp>
          <p:sp>
            <p:nvSpPr>
              <p:cNvPr id="17431" name="Text Box 6"/>
              <p:cNvSpPr txBox="1">
                <a:spLocks noChangeArrowheads="1"/>
              </p:cNvSpPr>
              <p:nvPr/>
            </p:nvSpPr>
            <p:spPr bwMode="auto">
              <a:xfrm rot="15150326">
                <a:off x="1390" y="2093"/>
                <a:ext cx="651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9600" dirty="0">
                    <a:solidFill>
                      <a:srgbClr val="FF0000"/>
                    </a:solidFill>
                    <a:latin typeface="+mj-lt"/>
                  </a:rPr>
                  <a:t>ơ</a:t>
                </a:r>
              </a:p>
            </p:txBody>
          </p:sp>
        </p:grpSp>
      </p:grpSp>
      <p:sp>
        <p:nvSpPr>
          <p:cNvPr id="15363" name="AutoShape 13"/>
          <p:cNvSpPr>
            <a:spLocks noChangeArrowheads="1"/>
          </p:cNvSpPr>
          <p:nvPr/>
        </p:nvSpPr>
        <p:spPr bwMode="auto">
          <a:xfrm rot="-5400000">
            <a:off x="4210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533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365" name="WordArt 15"/>
          <p:cNvSpPr>
            <a:spLocks noChangeArrowheads="1" noChangeShapeType="1" noTextEdit="1"/>
          </p:cNvSpPr>
          <p:nvPr/>
        </p:nvSpPr>
        <p:spPr bwMode="auto">
          <a:xfrm>
            <a:off x="1295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366" name="WordArt 16"/>
          <p:cNvSpPr>
            <a:spLocks noChangeArrowheads="1" noChangeShapeType="1" noTextEdit="1"/>
          </p:cNvSpPr>
          <p:nvPr/>
        </p:nvSpPr>
        <p:spPr bwMode="auto">
          <a:xfrm>
            <a:off x="8153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367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WordArt 18"/>
          <p:cNvSpPr>
            <a:spLocks noChangeArrowheads="1" noChangeShapeType="1" noTextEdit="1"/>
          </p:cNvSpPr>
          <p:nvPr/>
        </p:nvSpPr>
        <p:spPr bwMode="auto">
          <a:xfrm>
            <a:off x="2152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6324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370" name="WordArt 20"/>
          <p:cNvSpPr>
            <a:spLocks noChangeArrowheads="1" noChangeShapeType="1" noTextEdit="1"/>
          </p:cNvSpPr>
          <p:nvPr/>
        </p:nvSpPr>
        <p:spPr bwMode="auto">
          <a:xfrm>
            <a:off x="7315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7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334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2" name="Rectangle 22"/>
          <p:cNvSpPr>
            <a:spLocks noChangeArrowheads="1"/>
          </p:cNvSpPr>
          <p:nvPr/>
        </p:nvSpPr>
        <p:spPr bwMode="auto">
          <a:xfrm>
            <a:off x="-1981200" y="6838950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®</a:t>
            </a:r>
          </a:p>
        </p:txBody>
      </p:sp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1130300" y="47625"/>
            <a:ext cx="6781800" cy="6400800"/>
            <a:chOff x="942" y="184"/>
            <a:chExt cx="4272" cy="4032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8" name="Group 4"/>
            <p:cNvGrpSpPr>
              <a:grpSpLocks/>
            </p:cNvGrpSpPr>
            <p:nvPr/>
          </p:nvGrpSpPr>
          <p:grpSpPr bwMode="auto">
            <a:xfrm>
              <a:off x="1069" y="540"/>
              <a:ext cx="3435" cy="3331"/>
              <a:chOff x="1069" y="540"/>
              <a:chExt cx="3435" cy="3331"/>
            </a:xfrm>
          </p:grpSpPr>
          <p:sp>
            <p:nvSpPr>
              <p:cNvPr id="16399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6400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84" y="1241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6600CC"/>
                    </a:solidFill>
                  </a:rPr>
                  <a:t>ư</a:t>
                </a:r>
              </a:p>
            </p:txBody>
          </p:sp>
          <p:sp>
            <p:nvSpPr>
              <p:cNvPr id="16401" name="Text Box 7"/>
              <p:cNvSpPr txBox="1">
                <a:spLocks noChangeArrowheads="1"/>
              </p:cNvSpPr>
              <p:nvPr/>
            </p:nvSpPr>
            <p:spPr bwMode="auto">
              <a:xfrm rot="-6489223">
                <a:off x="1040" y="2281"/>
                <a:ext cx="28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>
                  <a:solidFill>
                    <a:srgbClr val="6600CC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402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0" y="2736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00CC00"/>
                    </a:solidFill>
                  </a:rPr>
                  <a:t>ê</a:t>
                </a:r>
              </a:p>
            </p:txBody>
          </p:sp>
          <p:sp>
            <p:nvSpPr>
              <p:cNvPr id="16403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7" y="1156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>
                    <a:solidFill>
                      <a:srgbClr val="0066FF"/>
                    </a:solidFill>
                  </a:rPr>
                  <a:t>Ê</a:t>
                </a:r>
              </a:p>
            </p:txBody>
          </p:sp>
          <p:sp>
            <p:nvSpPr>
              <p:cNvPr id="16404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6405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u</a:t>
                </a:r>
              </a:p>
            </p:txBody>
          </p:sp>
          <p:sp>
            <p:nvSpPr>
              <p:cNvPr id="16406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e</a:t>
                </a:r>
              </a:p>
            </p:txBody>
          </p:sp>
          <p:sp>
            <p:nvSpPr>
              <p:cNvPr id="16407" name="Text Box 6"/>
              <p:cNvSpPr txBox="1">
                <a:spLocks noChangeArrowheads="1"/>
              </p:cNvSpPr>
              <p:nvPr/>
            </p:nvSpPr>
            <p:spPr bwMode="auto">
              <a:xfrm rot="-6449674">
                <a:off x="1399" y="2111"/>
                <a:ext cx="65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>
                    <a:solidFill>
                      <a:srgbClr val="FF0000"/>
                    </a:solidFill>
                  </a:rPr>
                  <a:t>ơ</a:t>
                </a:r>
              </a:p>
            </p:txBody>
          </p:sp>
        </p:grpSp>
      </p:grpSp>
      <p:sp>
        <p:nvSpPr>
          <p:cNvPr id="16387" name="AutoShape 13"/>
          <p:cNvSpPr>
            <a:spLocks noChangeArrowheads="1"/>
          </p:cNvSpPr>
          <p:nvPr/>
        </p:nvSpPr>
        <p:spPr bwMode="auto">
          <a:xfrm rot="-5400000">
            <a:off x="4210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533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389" name="WordArt 15"/>
          <p:cNvSpPr>
            <a:spLocks noChangeArrowheads="1" noChangeShapeType="1" noTextEdit="1"/>
          </p:cNvSpPr>
          <p:nvPr/>
        </p:nvSpPr>
        <p:spPr bwMode="auto">
          <a:xfrm>
            <a:off x="1295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390" name="WordArt 16"/>
          <p:cNvSpPr>
            <a:spLocks noChangeArrowheads="1" noChangeShapeType="1" noTextEdit="1"/>
          </p:cNvSpPr>
          <p:nvPr/>
        </p:nvSpPr>
        <p:spPr bwMode="auto">
          <a:xfrm>
            <a:off x="8153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639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392" name="WordArt 18"/>
          <p:cNvSpPr>
            <a:spLocks noChangeArrowheads="1" noChangeShapeType="1" noTextEdit="1"/>
          </p:cNvSpPr>
          <p:nvPr/>
        </p:nvSpPr>
        <p:spPr bwMode="auto">
          <a:xfrm>
            <a:off x="2152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6324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6394" name="WordArt 20"/>
          <p:cNvSpPr>
            <a:spLocks noChangeArrowheads="1" noChangeShapeType="1" noTextEdit="1"/>
          </p:cNvSpPr>
          <p:nvPr/>
        </p:nvSpPr>
        <p:spPr bwMode="auto">
          <a:xfrm>
            <a:off x="7315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639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5334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396" name="Rectangle 22"/>
          <p:cNvSpPr>
            <a:spLocks noChangeArrowheads="1"/>
          </p:cNvSpPr>
          <p:nvPr/>
        </p:nvSpPr>
        <p:spPr bwMode="auto">
          <a:xfrm>
            <a:off x="-1981200" y="6838950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®</a:t>
            </a:r>
          </a:p>
        </p:txBody>
      </p:sp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80772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Bù chữ còn thiếu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1685" y="1447800"/>
            <a:ext cx="41152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TRÒ CHƠI  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072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5876925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1">
                <a:solidFill>
                  <a:srgbClr val="FF0000"/>
                </a:solidFill>
                <a:latin typeface=".VnAvant" pitchFamily="34" charset="0"/>
              </a:rPr>
              <a:t>B¸c ®..a th..</a:t>
            </a:r>
            <a:endParaRPr lang="en-US" sz="7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62488"/>
            <a:ext cx="55626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4419600"/>
            <a:ext cx="754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5638800"/>
            <a:ext cx="754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93100" y="1524000"/>
            <a:ext cx="4603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96275" y="3060700"/>
            <a:ext cx="4619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u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938 4.07407E-6 L -0.41459 0.208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938 -0.02453 L -0.1823 0.031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2484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61950" y="466725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1">
                <a:solidFill>
                  <a:srgbClr val="FF0000"/>
                </a:solidFill>
                <a:latin typeface=".VnAvant" pitchFamily="34" charset="0"/>
              </a:rPr>
              <a:t>DiÔn viªn móa</a:t>
            </a:r>
            <a:endParaRPr lang="en-US" sz="7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5867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1">
                <a:solidFill>
                  <a:srgbClr val="FF0000"/>
                </a:solidFill>
                <a:latin typeface=".VnAvant" pitchFamily="34" charset="0"/>
              </a:rPr>
              <a:t>DiÔn viªn m..a</a:t>
            </a:r>
            <a:endParaRPr lang="en-US" sz="7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93100" y="1524000"/>
            <a:ext cx="4603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93100" y="2819400"/>
            <a:ext cx="4603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ó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4419600"/>
            <a:ext cx="754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19045 0.438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0"/>
            <a:ext cx="81645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0" y="58674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1">
                <a:solidFill>
                  <a:srgbClr val="FF0000"/>
                </a:solidFill>
                <a:latin typeface=".VnAvant" pitchFamily="34" charset="0"/>
              </a:rPr>
              <a:t>Th.. ký</a:t>
            </a:r>
            <a:endParaRPr lang="en-US" sz="7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552950"/>
            <a:ext cx="30051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51788" y="4548188"/>
            <a:ext cx="4619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752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41615 0.01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586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1">
                <a:solidFill>
                  <a:srgbClr val="FF0000"/>
                </a:solidFill>
                <a:latin typeface=".VnAvant" pitchFamily="34" charset="0"/>
              </a:rPr>
              <a:t>CÊp d­..  ng</a:t>
            </a:r>
            <a:endParaRPr lang="en-US" sz="7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24400"/>
            <a:ext cx="51450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48350"/>
            <a:ext cx="8858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85163" y="3733800"/>
            <a:ext cx="46196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900613"/>
            <a:ext cx="7540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6927 0.1386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Chó bé ®éi</a:t>
            </a:r>
            <a:endParaRPr lang="en-US" sz="9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200"/>
            <a:ext cx="7921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89475" y="5319713"/>
            <a:ext cx="1001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9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é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91288" y="5327650"/>
            <a:ext cx="1001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9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é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09888" y="5334000"/>
            <a:ext cx="1001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9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u</a:t>
            </a:r>
          </a:p>
        </p:txBody>
      </p:sp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77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61950" y="466725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1">
                <a:solidFill>
                  <a:srgbClr val="FF0000"/>
                </a:solidFill>
                <a:latin typeface=".VnAvant" pitchFamily="34" charset="0"/>
              </a:rPr>
              <a:t>Chó thî may</a:t>
            </a:r>
            <a:endParaRPr lang="en-US" sz="7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1950" y="59436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000" b="1">
                <a:solidFill>
                  <a:srgbClr val="FF0000"/>
                </a:solidFill>
                <a:latin typeface=".VnAvant" pitchFamily="34" charset="0"/>
              </a:rPr>
              <a:t>Ch.. thî may</a:t>
            </a:r>
            <a:endParaRPr lang="en-US" sz="7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93100" y="1524000"/>
            <a:ext cx="4603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93100" y="2819400"/>
            <a:ext cx="4603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7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ó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4419600"/>
            <a:ext cx="754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58212 0.444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1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0" y="-304800"/>
            <a:ext cx="38862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3900" b="1">
                <a:solidFill>
                  <a:srgbClr val="0000CC"/>
                </a:solidFill>
                <a:latin typeface=".VnAvant" panose="020B7200000000000000" pitchFamily="34" charset="0"/>
              </a:rPr>
              <a:t>u</a:t>
            </a:r>
          </a:p>
        </p:txBody>
      </p:sp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3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51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/>
          <a:stretch>
            <a:fillRect/>
          </a:stretch>
        </p:blipFill>
        <p:spPr bwMode="auto">
          <a:xfrm>
            <a:off x="4953000" y="1371600"/>
            <a:ext cx="99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000">
    <p:wip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737264" y="2978727"/>
            <a:ext cx="1981200" cy="231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31528" y="2514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u</a:t>
            </a:r>
          </a:p>
        </p:txBody>
      </p:sp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62200" y="381000"/>
            <a:ext cx="464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NghÒ g× vÊt v¶</a:t>
            </a: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/>
            </a:r>
            <a:b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X«, xÎng,dao, bay</a:t>
            </a: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/>
            </a:r>
            <a:b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G¹ch xÕp th¼ng hµng</a:t>
            </a:r>
            <a: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  <a:t/>
            </a:r>
            <a:br>
              <a:rPr lang="en-US" altLang="en-US" sz="280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X©y thµnh nhµ cöa</a:t>
            </a:r>
            <a:endParaRPr lang="en-US" altLang="en-US" sz="2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0"/>
            <a:ext cx="71850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9000" b="1">
                <a:solidFill>
                  <a:srgbClr val="FF0000"/>
                </a:solidFill>
                <a:latin typeface=".VnAvant" pitchFamily="34" charset="0"/>
              </a:rPr>
              <a:t>x©y dùng</a:t>
            </a:r>
            <a:endParaRPr lang="en-US" sz="9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9475" y="5319713"/>
            <a:ext cx="1001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9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</a:rPr>
              <a:t>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27663"/>
            <a:ext cx="1038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endParaRPr lang="en-US" altLang="en-US" smtClean="0"/>
          </a:p>
        </p:txBody>
      </p:sp>
      <p:pic>
        <p:nvPicPr>
          <p:cNvPr id="9220" name="Picture 4" descr="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untitled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4001" r="67500" b="16000"/>
          <a:stretch>
            <a:fillRect/>
          </a:stretch>
        </p:blipFill>
        <p:spPr bwMode="auto">
          <a:xfrm>
            <a:off x="2697163" y="1600200"/>
            <a:ext cx="23320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u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42599" r="67018" b="46001"/>
          <a:stretch>
            <a:fillRect/>
          </a:stretch>
        </p:blipFill>
        <p:spPr bwMode="auto">
          <a:xfrm>
            <a:off x="5410200" y="12954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net thang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57962" r="68036" b="13924"/>
          <a:stretch>
            <a:fillRect/>
          </a:stretch>
        </p:blipFill>
        <p:spPr bwMode="auto">
          <a:xfrm>
            <a:off x="4800600" y="1676400"/>
            <a:ext cx="830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657600" y="3581400"/>
            <a:ext cx="2362200" cy="170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2514600" cy="300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860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828800" y="9144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rgbClr val="E9ED33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33600" y="1981200"/>
            <a:ext cx="54102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 b="1">
                <a:solidFill>
                  <a:srgbClr val="0000FF"/>
                </a:solidFill>
                <a:latin typeface=".VnAvant" panose="020B7200000000000000" pitchFamily="34" charset="0"/>
              </a:rPr>
              <a:t>So s¸nh ch÷ </a:t>
            </a:r>
            <a:r>
              <a:rPr lang="en-US" altLang="en-US" sz="9000" b="1">
                <a:solidFill>
                  <a:srgbClr val="0000FF"/>
                </a:solidFill>
                <a:latin typeface=".VnAvant" panose="020B7200000000000000" pitchFamily="34" charset="0"/>
              </a:rPr>
              <a:t>u</a:t>
            </a:r>
            <a:r>
              <a:rPr lang="en-US" altLang="en-US" sz="6600" b="1">
                <a:solidFill>
                  <a:srgbClr val="0000FF"/>
                </a:solidFill>
                <a:latin typeface=".VnAvant" panose="020B7200000000000000" pitchFamily="34" charset="0"/>
              </a:rPr>
              <a:t> - </a:t>
            </a:r>
            <a:r>
              <a:rPr lang="en-US" altLang="en-US" sz="6600" b="1">
                <a:solidFill>
                  <a:srgbClr val="6600CC"/>
                </a:solidFill>
                <a:latin typeface=".VnAvant" panose="020B7200000000000000" pitchFamily="34" charset="0"/>
              </a:rPr>
              <a:t>­ </a:t>
            </a:r>
            <a:endParaRPr lang="en-US" altLang="en-US" sz="5400" b="1">
              <a:solidFill>
                <a:srgbClr val="6600CC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0875"/>
            <a:ext cx="1038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02961615,C:\Documents and Settings\TAID\Desktop\Oanh lam dia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7283608</TotalTime>
  <Words>166</Words>
  <Application>Microsoft Office PowerPoint</Application>
  <PresentationFormat>On-screen Show (4:3)</PresentationFormat>
  <Paragraphs>73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UTM Charlemagne</vt:lpstr>
      <vt:lpstr>.VnAristote</vt:lpstr>
      <vt:lpstr>.VnTime</vt:lpstr>
      <vt:lpstr>.VnAvant</vt:lpstr>
      <vt:lpstr>HP001 4 hàng</vt:lpstr>
      <vt:lpstr>Verdana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nhau</vt:lpstr>
      <vt:lpstr> 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DOAN TUAN BINH</dc:creator>
  <cp:lastModifiedBy>Windows User</cp:lastModifiedBy>
  <cp:revision>168</cp:revision>
  <dcterms:created xsi:type="dcterms:W3CDTF">2013-11-12T11:27:34Z</dcterms:created>
  <dcterms:modified xsi:type="dcterms:W3CDTF">2021-09-01T17:18:52Z</dcterms:modified>
</cp:coreProperties>
</file>