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2" y="23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4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932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334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964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68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66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006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202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8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879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470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04B0-CAE6-46D3-AD43-EA6CFE1E0714}" type="datetimeFigureOut">
              <a:rPr lang="vi-VN" smtClean="0"/>
              <a:t>28/12/2018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BD5CC-2506-418B-9B17-5DE50E1EBD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16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52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44900"/>
            <a:ext cx="86409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algn="ctr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MGB 3 – 4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TextBox 4"/>
          <p:cNvSpPr txBox="1"/>
          <p:nvPr/>
        </p:nvSpPr>
        <p:spPr>
          <a:xfrm>
            <a:off x="1043608" y="836712"/>
            <a:ext cx="6336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4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How do you d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20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4929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845" y="5589240"/>
            <a:ext cx="8424378" cy="216024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TẬP VẮT NƯỚC CAM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0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3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176" y="713346"/>
            <a:ext cx="3137641" cy="4680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7664" y="4653138"/>
            <a:ext cx="62646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Happy birthday</a:t>
            </a:r>
          </a:p>
          <a:p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8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1760" y="62068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uongChungChauLaTruongMamNon-Xuan_pua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56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2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08403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78574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7193028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165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338608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  <p:extLst>
      <p:ext uri="{BB962C8B-B14F-4D97-AF65-F5344CB8AC3E}">
        <p14:creationId xmlns:p14="http://schemas.microsoft.com/office/powerpoint/2010/main" val="32564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63</Words>
  <Application>Microsoft Office PowerPoint</Application>
  <PresentationFormat>On-screen Show (4:3)</PresentationFormat>
  <Paragraphs>16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anh duc</dc:creator>
  <cp:lastModifiedBy>Lop C3</cp:lastModifiedBy>
  <cp:revision>17</cp:revision>
  <dcterms:created xsi:type="dcterms:W3CDTF">2018-04-02T13:36:01Z</dcterms:created>
  <dcterms:modified xsi:type="dcterms:W3CDTF">2018-12-28T09:18:47Z</dcterms:modified>
</cp:coreProperties>
</file>