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47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3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9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6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7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82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57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3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9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4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FD0E6-66C1-4695-8663-55E296AF7824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053A6-6AF6-414C-A8AB-88DDD268E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0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sz="3600" smtClean="0"/>
          </a:p>
        </p:txBody>
      </p:sp>
      <p:pic>
        <p:nvPicPr>
          <p:cNvPr id="84995" name="Picture 3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84996" name="WordArt 4"/>
          <p:cNvSpPr>
            <a:spLocks noChangeArrowheads="1" noChangeShapeType="1" noTextEdit="1"/>
          </p:cNvSpPr>
          <p:nvPr/>
        </p:nvSpPr>
        <p:spPr bwMode="auto">
          <a:xfrm>
            <a:off x="1681163" y="360363"/>
            <a:ext cx="5411787" cy="692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1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PHÒNG GD&amp;ĐT QUẬN LONG BIÊN</a:t>
            </a:r>
          </a:p>
          <a:p>
            <a:pPr algn="ctr"/>
            <a:r>
              <a:rPr lang="vi-VN" sz="1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TRƯỜNG MẦM NON </a:t>
            </a:r>
            <a:r>
              <a:rPr lang="en-US" sz="14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HOA SỮA</a:t>
            </a:r>
            <a:endParaRPr lang="en-US" sz="14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1908175" y="3284538"/>
            <a:ext cx="5334000" cy="2133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en-US" sz="2000" b="1" i="1" kern="1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84998" name="Picture 6" descr="2101000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292600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35666" y="1700808"/>
            <a:ext cx="6479018" cy="46474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LĨNH VỰC PHÁT TRIỂN THẨM MỸ</a:t>
            </a:r>
          </a:p>
          <a:p>
            <a:pPr algn="ctr"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TẠO HÌNH</a:t>
            </a: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ĐỀ TÀI: VẼ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 CÁ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Lứa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tuổi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: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Mẫu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giáo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lớn</a:t>
            </a:r>
            <a:endParaRPr lang="en-US" sz="3200" b="1" dirty="0">
              <a:ln w="10541" cmpd="sng">
                <a:solidFill>
                  <a:srgbClr val="FF3300"/>
                </a:solidFill>
                <a:prstDash val="solid"/>
              </a:ln>
              <a:solidFill>
                <a:srgbClr val="FF0066"/>
              </a:solidFill>
            </a:endParaRPr>
          </a:p>
          <a:p>
            <a:pPr algn="ctr">
              <a:defRPr/>
            </a:pP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Người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dạy</a:t>
            </a:r>
            <a:r>
              <a:rPr lang="en-US" sz="3200" b="1" dirty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: </a:t>
            </a:r>
            <a:r>
              <a:rPr lang="en-US" sz="3200" b="1" dirty="0" err="1" smtClean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Trương</a:t>
            </a:r>
            <a:r>
              <a:rPr lang="en-US" sz="3200" b="1" dirty="0" smtClean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</a:t>
            </a:r>
            <a:r>
              <a:rPr lang="en-US" sz="3200" b="1" dirty="0" err="1" smtClean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Thị</a:t>
            </a:r>
            <a:r>
              <a:rPr lang="en-US" sz="3200" b="1" dirty="0" smtClean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 Thu </a:t>
            </a:r>
            <a:r>
              <a:rPr lang="en-US" sz="3200" b="1" smtClean="0">
                <a:ln w="10541" cmpd="sng">
                  <a:solidFill>
                    <a:srgbClr val="FF3300"/>
                  </a:solidFill>
                  <a:prstDash val="solid"/>
                </a:ln>
                <a:solidFill>
                  <a:srgbClr val="FF0066"/>
                </a:solidFill>
              </a:rPr>
              <a:t>Hường</a:t>
            </a:r>
            <a:endParaRPr lang="en-US" sz="3200" b="1" dirty="0">
              <a:ln w="10541" cmpd="sng">
                <a:solidFill>
                  <a:srgbClr val="FF3300"/>
                </a:solidFill>
                <a:prstDash val="solid"/>
              </a:ln>
              <a:solidFill>
                <a:srgbClr val="FF0066"/>
              </a:solidFill>
            </a:endParaRPr>
          </a:p>
          <a:p>
            <a:pPr algn="ctr"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5940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solidFill>
            <a:srgbClr val="009900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4" name="Freeform 23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5" name="Freeform 24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solidFill>
            <a:srgbClr val="FF00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30" name="Straight Connector 29"/>
          <p:cNvCxnSpPr>
            <a:stCxn id="19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0" name="Freeform 19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1" name="Freeform 20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6" name="Oval 25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3087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3092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3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4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5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6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7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8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099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0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1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2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3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4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5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6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7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8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09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0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1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2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3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4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5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6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7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8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19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0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1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2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3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4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5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6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7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8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29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0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1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2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3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4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5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6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7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8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3139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3088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32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solidFill>
            <a:srgbClr val="009900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4" name="Freeform 23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5" name="Freeform 24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solidFill>
            <a:srgbClr val="FF00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7" name="Straight Connector 26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30" name="Straight Connector 29"/>
          <p:cNvCxnSpPr>
            <a:stCxn id="19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0" name="Freeform 19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1" name="Freeform 20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solidFill>
            <a:srgbClr val="009900"/>
          </a:solidFill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2" name="Oval 21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26" name="Oval 25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4111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4116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7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8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19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0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1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2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3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4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5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6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7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8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29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0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1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2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3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4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5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6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7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8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39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0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1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3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4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5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6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7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8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49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0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1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2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3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4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5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6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7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8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59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0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1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2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4163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4112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230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6" name="Freeform 35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7" name="Freeform 36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8" name="Oval 37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9" name="Freeform 38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1" name="Freeform 40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3" name="Freeform 42"/>
          <p:cNvSpPr/>
          <p:nvPr/>
        </p:nvSpPr>
        <p:spPr>
          <a:xfrm>
            <a:off x="1571625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5" name="Oval 44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50" name="Straight Connector 49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20" name="Straight Connector 19"/>
          <p:cNvCxnSpPr>
            <a:stCxn id="4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5135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928813" cy="116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37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5140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1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2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3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4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5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6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7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8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49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0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1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2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3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4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5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6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7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8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59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0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1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2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3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4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5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7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8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69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0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1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2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3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4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5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6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7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8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79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0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1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2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3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4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5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6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5187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5138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690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3" grpId="0" animBg="1"/>
      <p:bldP spid="4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2870200" y="768350"/>
            <a:ext cx="2032000" cy="831850"/>
          </a:xfrm>
          <a:custGeom>
            <a:avLst/>
            <a:gdLst>
              <a:gd name="connsiteX0" fmla="*/ 0 w 2032000"/>
              <a:gd name="connsiteY0" fmla="*/ 831850 h 831850"/>
              <a:gd name="connsiteX1" fmla="*/ 787400 w 2032000"/>
              <a:gd name="connsiteY1" fmla="*/ 107950 h 831850"/>
              <a:gd name="connsiteX2" fmla="*/ 1549400 w 2032000"/>
              <a:gd name="connsiteY2" fmla="*/ 184150 h 831850"/>
              <a:gd name="connsiteX3" fmla="*/ 2032000 w 2032000"/>
              <a:gd name="connsiteY3" fmla="*/ 819150 h 831850"/>
              <a:gd name="connsiteX4" fmla="*/ 2032000 w 2032000"/>
              <a:gd name="connsiteY4" fmla="*/ 819150 h 831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831850">
                <a:moveTo>
                  <a:pt x="0" y="831850"/>
                </a:moveTo>
                <a:cubicBezTo>
                  <a:pt x="264583" y="523875"/>
                  <a:pt x="529167" y="215900"/>
                  <a:pt x="787400" y="107950"/>
                </a:cubicBezTo>
                <a:cubicBezTo>
                  <a:pt x="1045633" y="0"/>
                  <a:pt x="1341967" y="65617"/>
                  <a:pt x="1549400" y="184150"/>
                </a:cubicBezTo>
                <a:cubicBezTo>
                  <a:pt x="1756833" y="302683"/>
                  <a:pt x="2032000" y="819150"/>
                  <a:pt x="2032000" y="819150"/>
                </a:cubicBezTo>
                <a:lnTo>
                  <a:pt x="2032000" y="819150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7" name="Freeform 6"/>
          <p:cNvSpPr/>
          <p:nvPr/>
        </p:nvSpPr>
        <p:spPr>
          <a:xfrm>
            <a:off x="3975100" y="3857625"/>
            <a:ext cx="811213" cy="785813"/>
          </a:xfrm>
          <a:custGeom>
            <a:avLst/>
            <a:gdLst>
              <a:gd name="connsiteX0" fmla="*/ 0 w 838200"/>
              <a:gd name="connsiteY0" fmla="*/ 173567 h 829734"/>
              <a:gd name="connsiteX1" fmla="*/ 381000 w 838200"/>
              <a:gd name="connsiteY1" fmla="*/ 745067 h 829734"/>
              <a:gd name="connsiteX2" fmla="*/ 800100 w 838200"/>
              <a:gd name="connsiteY2" fmla="*/ 681567 h 829734"/>
              <a:gd name="connsiteX3" fmla="*/ 609600 w 838200"/>
              <a:gd name="connsiteY3" fmla="*/ 97367 h 829734"/>
              <a:gd name="connsiteX4" fmla="*/ 584200 w 838200"/>
              <a:gd name="connsiteY4" fmla="*/ 97367 h 829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8200" h="829734">
                <a:moveTo>
                  <a:pt x="0" y="173567"/>
                </a:moveTo>
                <a:cubicBezTo>
                  <a:pt x="123825" y="416983"/>
                  <a:pt x="247650" y="660400"/>
                  <a:pt x="381000" y="745067"/>
                </a:cubicBezTo>
                <a:cubicBezTo>
                  <a:pt x="514350" y="829734"/>
                  <a:pt x="762000" y="789517"/>
                  <a:pt x="800100" y="681567"/>
                </a:cubicBezTo>
                <a:cubicBezTo>
                  <a:pt x="838200" y="573617"/>
                  <a:pt x="645583" y="194734"/>
                  <a:pt x="609600" y="97367"/>
                </a:cubicBezTo>
                <a:cubicBezTo>
                  <a:pt x="573617" y="0"/>
                  <a:pt x="584200" y="97367"/>
                  <a:pt x="584200" y="97367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8" name="Freeform 7"/>
          <p:cNvSpPr/>
          <p:nvPr/>
        </p:nvSpPr>
        <p:spPr>
          <a:xfrm>
            <a:off x="1633538" y="2366963"/>
            <a:ext cx="295275" cy="561975"/>
          </a:xfrm>
          <a:custGeom>
            <a:avLst/>
            <a:gdLst>
              <a:gd name="connsiteX0" fmla="*/ 317500 w 317500"/>
              <a:gd name="connsiteY0" fmla="*/ 110067 h 548217"/>
              <a:gd name="connsiteX1" fmla="*/ 101600 w 317500"/>
              <a:gd name="connsiteY1" fmla="*/ 21167 h 548217"/>
              <a:gd name="connsiteX2" fmla="*/ 50800 w 317500"/>
              <a:gd name="connsiteY2" fmla="*/ 237067 h 548217"/>
              <a:gd name="connsiteX3" fmla="*/ 304800 w 317500"/>
              <a:gd name="connsiteY3" fmla="*/ 338667 h 548217"/>
              <a:gd name="connsiteX4" fmla="*/ 50800 w 317500"/>
              <a:gd name="connsiteY4" fmla="*/ 338667 h 548217"/>
              <a:gd name="connsiteX5" fmla="*/ 38100 w 317500"/>
              <a:gd name="connsiteY5" fmla="*/ 516467 h 548217"/>
              <a:gd name="connsiteX6" fmla="*/ 279400 w 317500"/>
              <a:gd name="connsiteY6" fmla="*/ 529167 h 548217"/>
              <a:gd name="connsiteX7" fmla="*/ 279400 w 317500"/>
              <a:gd name="connsiteY7" fmla="*/ 529167 h 548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500" h="548217">
                <a:moveTo>
                  <a:pt x="317500" y="110067"/>
                </a:moveTo>
                <a:cubicBezTo>
                  <a:pt x="231775" y="55033"/>
                  <a:pt x="146050" y="0"/>
                  <a:pt x="101600" y="21167"/>
                </a:cubicBezTo>
                <a:cubicBezTo>
                  <a:pt x="57150" y="42334"/>
                  <a:pt x="16933" y="184150"/>
                  <a:pt x="50800" y="237067"/>
                </a:cubicBezTo>
                <a:cubicBezTo>
                  <a:pt x="84667" y="289984"/>
                  <a:pt x="304800" y="321734"/>
                  <a:pt x="304800" y="338667"/>
                </a:cubicBezTo>
                <a:cubicBezTo>
                  <a:pt x="304800" y="355600"/>
                  <a:pt x="95250" y="309034"/>
                  <a:pt x="50800" y="338667"/>
                </a:cubicBezTo>
                <a:cubicBezTo>
                  <a:pt x="6350" y="368300"/>
                  <a:pt x="0" y="484717"/>
                  <a:pt x="38100" y="516467"/>
                </a:cubicBezTo>
                <a:cubicBezTo>
                  <a:pt x="76200" y="548217"/>
                  <a:pt x="279400" y="529167"/>
                  <a:pt x="279400" y="529167"/>
                </a:cubicBezTo>
                <a:lnTo>
                  <a:pt x="279400" y="529167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3464719" y="964406"/>
            <a:ext cx="571500" cy="3571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036219" y="1035844"/>
            <a:ext cx="500062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5715000" y="1857375"/>
            <a:ext cx="1428750" cy="2041525"/>
          </a:xfrm>
          <a:custGeom>
            <a:avLst/>
            <a:gdLst>
              <a:gd name="connsiteX0" fmla="*/ 88900 w 1485900"/>
              <a:gd name="connsiteY0" fmla="*/ 554567 h 2078567"/>
              <a:gd name="connsiteX1" fmla="*/ 990600 w 1485900"/>
              <a:gd name="connsiteY1" fmla="*/ 71967 h 2078567"/>
              <a:gd name="connsiteX2" fmla="*/ 1485900 w 1485900"/>
              <a:gd name="connsiteY2" fmla="*/ 986367 h 2078567"/>
              <a:gd name="connsiteX3" fmla="*/ 990600 w 1485900"/>
              <a:gd name="connsiteY3" fmla="*/ 2002367 h 2078567"/>
              <a:gd name="connsiteX4" fmla="*/ 0 w 1485900"/>
              <a:gd name="connsiteY4" fmla="*/ 1443567 h 2078567"/>
              <a:gd name="connsiteX5" fmla="*/ 0 w 1485900"/>
              <a:gd name="connsiteY5" fmla="*/ 1443567 h 207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5900" h="2078567">
                <a:moveTo>
                  <a:pt x="88900" y="554567"/>
                </a:moveTo>
                <a:cubicBezTo>
                  <a:pt x="423333" y="277283"/>
                  <a:pt x="757767" y="0"/>
                  <a:pt x="990600" y="71967"/>
                </a:cubicBezTo>
                <a:cubicBezTo>
                  <a:pt x="1223433" y="143934"/>
                  <a:pt x="1485900" y="664634"/>
                  <a:pt x="1485900" y="986367"/>
                </a:cubicBezTo>
                <a:cubicBezTo>
                  <a:pt x="1485900" y="1308100"/>
                  <a:pt x="1238250" y="1926167"/>
                  <a:pt x="990600" y="2002367"/>
                </a:cubicBezTo>
                <a:cubicBezTo>
                  <a:pt x="742950" y="2078567"/>
                  <a:pt x="0" y="1443567"/>
                  <a:pt x="0" y="1443567"/>
                </a:cubicBezTo>
                <a:lnTo>
                  <a:pt x="0" y="144356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13" name="Straight Connector 12"/>
          <p:cNvCxnSpPr>
            <a:stCxn id="2" idx="6"/>
          </p:cNvCxnSpPr>
          <p:nvPr/>
        </p:nvCxnSpPr>
        <p:spPr>
          <a:xfrm flipV="1">
            <a:off x="5857875" y="2286000"/>
            <a:ext cx="1143000" cy="428625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786438" y="3000375"/>
            <a:ext cx="1214437" cy="28575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1857375" y="1428750"/>
            <a:ext cx="4000500" cy="257175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3" name="Freeform 2"/>
          <p:cNvSpPr/>
          <p:nvPr/>
        </p:nvSpPr>
        <p:spPr>
          <a:xfrm>
            <a:off x="2668588" y="1663700"/>
            <a:ext cx="346075" cy="2246313"/>
          </a:xfrm>
          <a:custGeom>
            <a:avLst/>
            <a:gdLst>
              <a:gd name="connsiteX0" fmla="*/ 74083 w 345016"/>
              <a:gd name="connsiteY0" fmla="*/ 0 h 2245783"/>
              <a:gd name="connsiteX1" fmla="*/ 340783 w 345016"/>
              <a:gd name="connsiteY1" fmla="*/ 990600 h 2245783"/>
              <a:gd name="connsiteX2" fmla="*/ 48683 w 345016"/>
              <a:gd name="connsiteY2" fmla="*/ 2070100 h 2245783"/>
              <a:gd name="connsiteX3" fmla="*/ 48683 w 345016"/>
              <a:gd name="connsiteY3" fmla="*/ 2044700 h 224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016" h="2245783">
                <a:moveTo>
                  <a:pt x="74083" y="0"/>
                </a:moveTo>
                <a:cubicBezTo>
                  <a:pt x="209549" y="322791"/>
                  <a:pt x="345016" y="645583"/>
                  <a:pt x="340783" y="990600"/>
                </a:cubicBezTo>
                <a:cubicBezTo>
                  <a:pt x="336550" y="1335617"/>
                  <a:pt x="97366" y="1894417"/>
                  <a:pt x="48683" y="2070100"/>
                </a:cubicBezTo>
                <a:cubicBezTo>
                  <a:pt x="0" y="2245783"/>
                  <a:pt x="48683" y="2044700"/>
                  <a:pt x="48683" y="2044700"/>
                </a:cubicBez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" name="Freeform 3"/>
          <p:cNvSpPr/>
          <p:nvPr/>
        </p:nvSpPr>
        <p:spPr>
          <a:xfrm>
            <a:off x="2857500" y="2794000"/>
            <a:ext cx="1035050" cy="609600"/>
          </a:xfrm>
          <a:custGeom>
            <a:avLst/>
            <a:gdLst>
              <a:gd name="connsiteX0" fmla="*/ 88900 w 1035050"/>
              <a:gd name="connsiteY0" fmla="*/ 279400 h 609600"/>
              <a:gd name="connsiteX1" fmla="*/ 800100 w 1035050"/>
              <a:gd name="connsiteY1" fmla="*/ 38100 h 609600"/>
              <a:gd name="connsiteX2" fmla="*/ 901700 w 1035050"/>
              <a:gd name="connsiteY2" fmla="*/ 508000 h 609600"/>
              <a:gd name="connsiteX3" fmla="*/ 0 w 1035050"/>
              <a:gd name="connsiteY3" fmla="*/ 609600 h 609600"/>
              <a:gd name="connsiteX4" fmla="*/ 0 w 1035050"/>
              <a:gd name="connsiteY4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5050" h="609600">
                <a:moveTo>
                  <a:pt x="88900" y="279400"/>
                </a:moveTo>
                <a:cubicBezTo>
                  <a:pt x="376766" y="139700"/>
                  <a:pt x="664633" y="0"/>
                  <a:pt x="800100" y="38100"/>
                </a:cubicBezTo>
                <a:cubicBezTo>
                  <a:pt x="935567" y="76200"/>
                  <a:pt x="1035050" y="412750"/>
                  <a:pt x="901700" y="508000"/>
                </a:cubicBezTo>
                <a:cubicBezTo>
                  <a:pt x="768350" y="603250"/>
                  <a:pt x="0" y="609600"/>
                  <a:pt x="0" y="609600"/>
                </a:cubicBezTo>
                <a:lnTo>
                  <a:pt x="0" y="609600"/>
                </a:lnTo>
              </a:path>
            </a:pathLst>
          </a:cu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5" name="Oval 4"/>
          <p:cNvSpPr/>
          <p:nvPr/>
        </p:nvSpPr>
        <p:spPr>
          <a:xfrm>
            <a:off x="2143125" y="2214563"/>
            <a:ext cx="428625" cy="4286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9" name="Oval 8"/>
          <p:cNvSpPr/>
          <p:nvPr/>
        </p:nvSpPr>
        <p:spPr>
          <a:xfrm>
            <a:off x="2214563" y="2286000"/>
            <a:ext cx="214312" cy="21431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6159" name="Group 10"/>
          <p:cNvGrpSpPr>
            <a:grpSpLocks noChangeAspect="1"/>
          </p:cNvGrpSpPr>
          <p:nvPr/>
        </p:nvGrpSpPr>
        <p:grpSpPr bwMode="auto">
          <a:xfrm>
            <a:off x="7153275" y="2857500"/>
            <a:ext cx="1847850" cy="3463925"/>
            <a:chOff x="1691" y="1613"/>
            <a:chExt cx="2237" cy="2206"/>
          </a:xfrm>
        </p:grpSpPr>
        <p:sp>
          <p:nvSpPr>
            <p:cNvPr id="6164" name="Freeform 12"/>
            <p:cNvSpPr>
              <a:spLocks/>
            </p:cNvSpPr>
            <p:nvPr/>
          </p:nvSpPr>
          <p:spPr bwMode="auto">
            <a:xfrm>
              <a:off x="1863" y="1613"/>
              <a:ext cx="2065" cy="2206"/>
            </a:xfrm>
            <a:custGeom>
              <a:avLst/>
              <a:gdLst>
                <a:gd name="T0" fmla="*/ 636 w 2065"/>
                <a:gd name="T1" fmla="*/ 2170 h 2206"/>
                <a:gd name="T2" fmla="*/ 133 w 2065"/>
                <a:gd name="T3" fmla="*/ 2114 h 2206"/>
                <a:gd name="T4" fmla="*/ 57 w 2065"/>
                <a:gd name="T5" fmla="*/ 2054 h 2206"/>
                <a:gd name="T6" fmla="*/ 535 w 2065"/>
                <a:gd name="T7" fmla="*/ 1987 h 2206"/>
                <a:gd name="T8" fmla="*/ 859 w 2065"/>
                <a:gd name="T9" fmla="*/ 1922 h 2206"/>
                <a:gd name="T10" fmla="*/ 723 w 2065"/>
                <a:gd name="T11" fmla="*/ 1709 h 2206"/>
                <a:gd name="T12" fmla="*/ 592 w 2065"/>
                <a:gd name="T13" fmla="*/ 1622 h 2206"/>
                <a:gd name="T14" fmla="*/ 776 w 2065"/>
                <a:gd name="T15" fmla="*/ 1595 h 2206"/>
                <a:gd name="T16" fmla="*/ 778 w 2065"/>
                <a:gd name="T17" fmla="*/ 1516 h 2206"/>
                <a:gd name="T18" fmla="*/ 602 w 2065"/>
                <a:gd name="T19" fmla="*/ 1434 h 2206"/>
                <a:gd name="T20" fmla="*/ 745 w 2065"/>
                <a:gd name="T21" fmla="*/ 1340 h 2206"/>
                <a:gd name="T22" fmla="*/ 874 w 2065"/>
                <a:gd name="T23" fmla="*/ 1256 h 2206"/>
                <a:gd name="T24" fmla="*/ 723 w 2065"/>
                <a:gd name="T25" fmla="*/ 1197 h 2206"/>
                <a:gd name="T26" fmla="*/ 578 w 2065"/>
                <a:gd name="T27" fmla="*/ 1168 h 2206"/>
                <a:gd name="T28" fmla="*/ 788 w 2065"/>
                <a:gd name="T29" fmla="*/ 1084 h 2206"/>
                <a:gd name="T30" fmla="*/ 897 w 2065"/>
                <a:gd name="T31" fmla="*/ 1104 h 2206"/>
                <a:gd name="T32" fmla="*/ 805 w 2065"/>
                <a:gd name="T33" fmla="*/ 911 h 2206"/>
                <a:gd name="T34" fmla="*/ 639 w 2065"/>
                <a:gd name="T35" fmla="*/ 731 h 2206"/>
                <a:gd name="T36" fmla="*/ 749 w 2065"/>
                <a:gd name="T37" fmla="*/ 765 h 2206"/>
                <a:gd name="T38" fmla="*/ 877 w 2065"/>
                <a:gd name="T39" fmla="*/ 841 h 2206"/>
                <a:gd name="T40" fmla="*/ 791 w 2065"/>
                <a:gd name="T41" fmla="*/ 652 h 2206"/>
                <a:gd name="T42" fmla="*/ 675 w 2065"/>
                <a:gd name="T43" fmla="*/ 447 h 2206"/>
                <a:gd name="T44" fmla="*/ 738 w 2065"/>
                <a:gd name="T45" fmla="*/ 397 h 2206"/>
                <a:gd name="T46" fmla="*/ 869 w 2065"/>
                <a:gd name="T47" fmla="*/ 545 h 2206"/>
                <a:gd name="T48" fmla="*/ 848 w 2065"/>
                <a:gd name="T49" fmla="*/ 297 h 2206"/>
                <a:gd name="T50" fmla="*/ 831 w 2065"/>
                <a:gd name="T51" fmla="*/ 136 h 2206"/>
                <a:gd name="T52" fmla="*/ 902 w 2065"/>
                <a:gd name="T53" fmla="*/ 233 h 2206"/>
                <a:gd name="T54" fmla="*/ 971 w 2065"/>
                <a:gd name="T55" fmla="*/ 394 h 2206"/>
                <a:gd name="T56" fmla="*/ 1030 w 2065"/>
                <a:gd name="T57" fmla="*/ 37 h 2206"/>
                <a:gd name="T58" fmla="*/ 1078 w 2065"/>
                <a:gd name="T59" fmla="*/ 346 h 2206"/>
                <a:gd name="T60" fmla="*/ 1244 w 2065"/>
                <a:gd name="T61" fmla="*/ 218 h 2206"/>
                <a:gd name="T62" fmla="*/ 1334 w 2065"/>
                <a:gd name="T63" fmla="*/ 123 h 2206"/>
                <a:gd name="T64" fmla="*/ 1301 w 2065"/>
                <a:gd name="T65" fmla="*/ 279 h 2206"/>
                <a:gd name="T66" fmla="*/ 1105 w 2065"/>
                <a:gd name="T67" fmla="*/ 592 h 2206"/>
                <a:gd name="T68" fmla="*/ 1193 w 2065"/>
                <a:gd name="T69" fmla="*/ 588 h 2206"/>
                <a:gd name="T70" fmla="*/ 1347 w 2065"/>
                <a:gd name="T71" fmla="*/ 485 h 2206"/>
                <a:gd name="T72" fmla="*/ 1347 w 2065"/>
                <a:gd name="T73" fmla="*/ 635 h 2206"/>
                <a:gd name="T74" fmla="*/ 1224 w 2065"/>
                <a:gd name="T75" fmla="*/ 745 h 2206"/>
                <a:gd name="T76" fmla="*/ 1100 w 2065"/>
                <a:gd name="T77" fmla="*/ 915 h 2206"/>
                <a:gd name="T78" fmla="*/ 1191 w 2065"/>
                <a:gd name="T79" fmla="*/ 882 h 2206"/>
                <a:gd name="T80" fmla="*/ 1310 w 2065"/>
                <a:gd name="T81" fmla="*/ 811 h 2206"/>
                <a:gd name="T82" fmla="*/ 1364 w 2065"/>
                <a:gd name="T83" fmla="*/ 897 h 2206"/>
                <a:gd name="T84" fmla="*/ 1207 w 2065"/>
                <a:gd name="T85" fmla="*/ 1058 h 2206"/>
                <a:gd name="T86" fmla="*/ 1128 w 2065"/>
                <a:gd name="T87" fmla="*/ 1228 h 2206"/>
                <a:gd name="T88" fmla="*/ 1288 w 2065"/>
                <a:gd name="T89" fmla="*/ 1187 h 2206"/>
                <a:gd name="T90" fmla="*/ 1420 w 2065"/>
                <a:gd name="T91" fmla="*/ 1098 h 2206"/>
                <a:gd name="T92" fmla="*/ 1330 w 2065"/>
                <a:gd name="T93" fmla="*/ 1273 h 2206"/>
                <a:gd name="T94" fmla="*/ 1175 w 2065"/>
                <a:gd name="T95" fmla="*/ 1402 h 2206"/>
                <a:gd name="T96" fmla="*/ 1357 w 2065"/>
                <a:gd name="T97" fmla="*/ 1456 h 2206"/>
                <a:gd name="T98" fmla="*/ 1454 w 2065"/>
                <a:gd name="T99" fmla="*/ 1447 h 2206"/>
                <a:gd name="T100" fmla="*/ 1306 w 2065"/>
                <a:gd name="T101" fmla="*/ 1565 h 2206"/>
                <a:gd name="T102" fmla="*/ 1120 w 2065"/>
                <a:gd name="T103" fmla="*/ 1743 h 2206"/>
                <a:gd name="T104" fmla="*/ 1328 w 2065"/>
                <a:gd name="T105" fmla="*/ 1748 h 2206"/>
                <a:gd name="T106" fmla="*/ 1447 w 2065"/>
                <a:gd name="T107" fmla="*/ 1765 h 2206"/>
                <a:gd name="T108" fmla="*/ 1203 w 2065"/>
                <a:gd name="T109" fmla="*/ 1874 h 2206"/>
                <a:gd name="T110" fmla="*/ 1158 w 2065"/>
                <a:gd name="T111" fmla="*/ 1968 h 2206"/>
                <a:gd name="T112" fmla="*/ 1663 w 2065"/>
                <a:gd name="T113" fmla="*/ 2035 h 2206"/>
                <a:gd name="T114" fmla="*/ 2012 w 2065"/>
                <a:gd name="T115" fmla="*/ 2117 h 2206"/>
                <a:gd name="T116" fmla="*/ 1813 w 2065"/>
                <a:gd name="T117" fmla="*/ 2144 h 2206"/>
                <a:gd name="T118" fmla="*/ 1376 w 2065"/>
                <a:gd name="T119" fmla="*/ 2187 h 2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065"/>
                <a:gd name="T181" fmla="*/ 0 h 2206"/>
                <a:gd name="T182" fmla="*/ 2065 w 2065"/>
                <a:gd name="T183" fmla="*/ 2206 h 220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065" h="2206">
                  <a:moveTo>
                    <a:pt x="1131" y="2206"/>
                  </a:moveTo>
                  <a:lnTo>
                    <a:pt x="1100" y="2206"/>
                  </a:lnTo>
                  <a:lnTo>
                    <a:pt x="1070" y="2204"/>
                  </a:lnTo>
                  <a:lnTo>
                    <a:pt x="1038" y="2204"/>
                  </a:lnTo>
                  <a:lnTo>
                    <a:pt x="1008" y="2203"/>
                  </a:lnTo>
                  <a:lnTo>
                    <a:pt x="977" y="2201"/>
                  </a:lnTo>
                  <a:lnTo>
                    <a:pt x="945" y="2198"/>
                  </a:lnTo>
                  <a:lnTo>
                    <a:pt x="915" y="2197"/>
                  </a:lnTo>
                  <a:lnTo>
                    <a:pt x="884" y="2194"/>
                  </a:lnTo>
                  <a:lnTo>
                    <a:pt x="852" y="2193"/>
                  </a:lnTo>
                  <a:lnTo>
                    <a:pt x="822" y="2190"/>
                  </a:lnTo>
                  <a:lnTo>
                    <a:pt x="791" y="2186"/>
                  </a:lnTo>
                  <a:lnTo>
                    <a:pt x="759" y="2183"/>
                  </a:lnTo>
                  <a:lnTo>
                    <a:pt x="729" y="2180"/>
                  </a:lnTo>
                  <a:lnTo>
                    <a:pt x="698" y="2177"/>
                  </a:lnTo>
                  <a:lnTo>
                    <a:pt x="666" y="2173"/>
                  </a:lnTo>
                  <a:lnTo>
                    <a:pt x="636" y="2170"/>
                  </a:lnTo>
                  <a:lnTo>
                    <a:pt x="605" y="2166"/>
                  </a:lnTo>
                  <a:lnTo>
                    <a:pt x="573" y="2163"/>
                  </a:lnTo>
                  <a:lnTo>
                    <a:pt x="542" y="2158"/>
                  </a:lnTo>
                  <a:lnTo>
                    <a:pt x="512" y="2155"/>
                  </a:lnTo>
                  <a:lnTo>
                    <a:pt x="480" y="2151"/>
                  </a:lnTo>
                  <a:lnTo>
                    <a:pt x="449" y="2148"/>
                  </a:lnTo>
                  <a:lnTo>
                    <a:pt x="419" y="2144"/>
                  </a:lnTo>
                  <a:lnTo>
                    <a:pt x="387" y="2141"/>
                  </a:lnTo>
                  <a:lnTo>
                    <a:pt x="356" y="2138"/>
                  </a:lnTo>
                  <a:lnTo>
                    <a:pt x="326" y="2135"/>
                  </a:lnTo>
                  <a:lnTo>
                    <a:pt x="294" y="2133"/>
                  </a:lnTo>
                  <a:lnTo>
                    <a:pt x="263" y="2130"/>
                  </a:lnTo>
                  <a:lnTo>
                    <a:pt x="233" y="2127"/>
                  </a:lnTo>
                  <a:lnTo>
                    <a:pt x="201" y="2124"/>
                  </a:lnTo>
                  <a:lnTo>
                    <a:pt x="171" y="2123"/>
                  </a:lnTo>
                  <a:lnTo>
                    <a:pt x="140" y="2121"/>
                  </a:lnTo>
                  <a:lnTo>
                    <a:pt x="133" y="2114"/>
                  </a:lnTo>
                  <a:lnTo>
                    <a:pt x="120" y="2107"/>
                  </a:lnTo>
                  <a:lnTo>
                    <a:pt x="108" y="2105"/>
                  </a:lnTo>
                  <a:lnTo>
                    <a:pt x="98" y="2103"/>
                  </a:lnTo>
                  <a:lnTo>
                    <a:pt x="86" y="2101"/>
                  </a:lnTo>
                  <a:lnTo>
                    <a:pt x="74" y="2098"/>
                  </a:lnTo>
                  <a:lnTo>
                    <a:pt x="63" y="2097"/>
                  </a:lnTo>
                  <a:lnTo>
                    <a:pt x="51" y="2094"/>
                  </a:lnTo>
                  <a:lnTo>
                    <a:pt x="40" y="2093"/>
                  </a:lnTo>
                  <a:lnTo>
                    <a:pt x="28" y="2091"/>
                  </a:lnTo>
                  <a:lnTo>
                    <a:pt x="21" y="2090"/>
                  </a:lnTo>
                  <a:lnTo>
                    <a:pt x="15" y="2087"/>
                  </a:lnTo>
                  <a:lnTo>
                    <a:pt x="10" y="2083"/>
                  </a:lnTo>
                  <a:lnTo>
                    <a:pt x="4" y="2078"/>
                  </a:lnTo>
                  <a:lnTo>
                    <a:pt x="0" y="2073"/>
                  </a:lnTo>
                  <a:lnTo>
                    <a:pt x="1" y="2067"/>
                  </a:lnTo>
                  <a:lnTo>
                    <a:pt x="30" y="2060"/>
                  </a:lnTo>
                  <a:lnTo>
                    <a:pt x="57" y="2054"/>
                  </a:lnTo>
                  <a:lnTo>
                    <a:pt x="86" y="2048"/>
                  </a:lnTo>
                  <a:lnTo>
                    <a:pt x="114" y="2044"/>
                  </a:lnTo>
                  <a:lnTo>
                    <a:pt x="143" y="2040"/>
                  </a:lnTo>
                  <a:lnTo>
                    <a:pt x="171" y="2035"/>
                  </a:lnTo>
                  <a:lnTo>
                    <a:pt x="200" y="2032"/>
                  </a:lnTo>
                  <a:lnTo>
                    <a:pt x="229" y="2028"/>
                  </a:lnTo>
                  <a:lnTo>
                    <a:pt x="257" y="2024"/>
                  </a:lnTo>
                  <a:lnTo>
                    <a:pt x="286" y="2020"/>
                  </a:lnTo>
                  <a:lnTo>
                    <a:pt x="314" y="2015"/>
                  </a:lnTo>
                  <a:lnTo>
                    <a:pt x="343" y="2011"/>
                  </a:lnTo>
                  <a:lnTo>
                    <a:pt x="372" y="2005"/>
                  </a:lnTo>
                  <a:lnTo>
                    <a:pt x="400" y="1998"/>
                  </a:lnTo>
                  <a:lnTo>
                    <a:pt x="427" y="1990"/>
                  </a:lnTo>
                  <a:lnTo>
                    <a:pt x="456" y="1981"/>
                  </a:lnTo>
                  <a:lnTo>
                    <a:pt x="482" y="1985"/>
                  </a:lnTo>
                  <a:lnTo>
                    <a:pt x="509" y="1987"/>
                  </a:lnTo>
                  <a:lnTo>
                    <a:pt x="535" y="1987"/>
                  </a:lnTo>
                  <a:lnTo>
                    <a:pt x="560" y="1985"/>
                  </a:lnTo>
                  <a:lnTo>
                    <a:pt x="586" y="1982"/>
                  </a:lnTo>
                  <a:lnTo>
                    <a:pt x="612" y="1980"/>
                  </a:lnTo>
                  <a:lnTo>
                    <a:pt x="636" y="1974"/>
                  </a:lnTo>
                  <a:lnTo>
                    <a:pt x="662" y="1970"/>
                  </a:lnTo>
                  <a:lnTo>
                    <a:pt x="688" y="1964"/>
                  </a:lnTo>
                  <a:lnTo>
                    <a:pt x="713" y="1960"/>
                  </a:lnTo>
                  <a:lnTo>
                    <a:pt x="739" y="1955"/>
                  </a:lnTo>
                  <a:lnTo>
                    <a:pt x="764" y="1951"/>
                  </a:lnTo>
                  <a:lnTo>
                    <a:pt x="789" y="1948"/>
                  </a:lnTo>
                  <a:lnTo>
                    <a:pt x="815" y="1947"/>
                  </a:lnTo>
                  <a:lnTo>
                    <a:pt x="841" y="1947"/>
                  </a:lnTo>
                  <a:lnTo>
                    <a:pt x="867" y="1949"/>
                  </a:lnTo>
                  <a:lnTo>
                    <a:pt x="867" y="1939"/>
                  </a:lnTo>
                  <a:lnTo>
                    <a:pt x="865" y="1932"/>
                  </a:lnTo>
                  <a:lnTo>
                    <a:pt x="864" y="1927"/>
                  </a:lnTo>
                  <a:lnTo>
                    <a:pt x="859" y="1922"/>
                  </a:lnTo>
                  <a:lnTo>
                    <a:pt x="856" y="1915"/>
                  </a:lnTo>
                  <a:lnTo>
                    <a:pt x="848" y="1902"/>
                  </a:lnTo>
                  <a:lnTo>
                    <a:pt x="839" y="1889"/>
                  </a:lnTo>
                  <a:lnTo>
                    <a:pt x="831" y="1879"/>
                  </a:lnTo>
                  <a:lnTo>
                    <a:pt x="821" y="1871"/>
                  </a:lnTo>
                  <a:lnTo>
                    <a:pt x="811" y="1862"/>
                  </a:lnTo>
                  <a:lnTo>
                    <a:pt x="801" y="1854"/>
                  </a:lnTo>
                  <a:lnTo>
                    <a:pt x="791" y="1844"/>
                  </a:lnTo>
                  <a:lnTo>
                    <a:pt x="781" y="1835"/>
                  </a:lnTo>
                  <a:lnTo>
                    <a:pt x="766" y="1812"/>
                  </a:lnTo>
                  <a:lnTo>
                    <a:pt x="758" y="1785"/>
                  </a:lnTo>
                  <a:lnTo>
                    <a:pt x="752" y="1755"/>
                  </a:lnTo>
                  <a:lnTo>
                    <a:pt x="742" y="1725"/>
                  </a:lnTo>
                  <a:lnTo>
                    <a:pt x="738" y="1718"/>
                  </a:lnTo>
                  <a:lnTo>
                    <a:pt x="733" y="1713"/>
                  </a:lnTo>
                  <a:lnTo>
                    <a:pt x="729" y="1712"/>
                  </a:lnTo>
                  <a:lnTo>
                    <a:pt x="723" y="1709"/>
                  </a:lnTo>
                  <a:lnTo>
                    <a:pt x="716" y="1706"/>
                  </a:lnTo>
                  <a:lnTo>
                    <a:pt x="701" y="1708"/>
                  </a:lnTo>
                  <a:lnTo>
                    <a:pt x="683" y="1709"/>
                  </a:lnTo>
                  <a:lnTo>
                    <a:pt x="668" y="1709"/>
                  </a:lnTo>
                  <a:lnTo>
                    <a:pt x="651" y="1708"/>
                  </a:lnTo>
                  <a:lnTo>
                    <a:pt x="635" y="1705"/>
                  </a:lnTo>
                  <a:lnTo>
                    <a:pt x="619" y="1701"/>
                  </a:lnTo>
                  <a:lnTo>
                    <a:pt x="606" y="1693"/>
                  </a:lnTo>
                  <a:lnTo>
                    <a:pt x="593" y="1683"/>
                  </a:lnTo>
                  <a:lnTo>
                    <a:pt x="590" y="1678"/>
                  </a:lnTo>
                  <a:lnTo>
                    <a:pt x="586" y="1671"/>
                  </a:lnTo>
                  <a:lnTo>
                    <a:pt x="582" y="1665"/>
                  </a:lnTo>
                  <a:lnTo>
                    <a:pt x="576" y="1659"/>
                  </a:lnTo>
                  <a:lnTo>
                    <a:pt x="582" y="1633"/>
                  </a:lnTo>
                  <a:lnTo>
                    <a:pt x="585" y="1628"/>
                  </a:lnTo>
                  <a:lnTo>
                    <a:pt x="589" y="1626"/>
                  </a:lnTo>
                  <a:lnTo>
                    <a:pt x="592" y="1622"/>
                  </a:lnTo>
                  <a:lnTo>
                    <a:pt x="598" y="1619"/>
                  </a:lnTo>
                  <a:lnTo>
                    <a:pt x="603" y="1618"/>
                  </a:lnTo>
                  <a:lnTo>
                    <a:pt x="610" y="1618"/>
                  </a:lnTo>
                  <a:lnTo>
                    <a:pt x="618" y="1616"/>
                  </a:lnTo>
                  <a:lnTo>
                    <a:pt x="626" y="1613"/>
                  </a:lnTo>
                  <a:lnTo>
                    <a:pt x="635" y="1615"/>
                  </a:lnTo>
                  <a:lnTo>
                    <a:pt x="649" y="1610"/>
                  </a:lnTo>
                  <a:lnTo>
                    <a:pt x="662" y="1605"/>
                  </a:lnTo>
                  <a:lnTo>
                    <a:pt x="675" y="1599"/>
                  </a:lnTo>
                  <a:lnTo>
                    <a:pt x="688" y="1592"/>
                  </a:lnTo>
                  <a:lnTo>
                    <a:pt x="701" y="1586"/>
                  </a:lnTo>
                  <a:lnTo>
                    <a:pt x="713" y="1582"/>
                  </a:lnTo>
                  <a:lnTo>
                    <a:pt x="729" y="1580"/>
                  </a:lnTo>
                  <a:lnTo>
                    <a:pt x="745" y="1580"/>
                  </a:lnTo>
                  <a:lnTo>
                    <a:pt x="756" y="1585"/>
                  </a:lnTo>
                  <a:lnTo>
                    <a:pt x="766" y="1589"/>
                  </a:lnTo>
                  <a:lnTo>
                    <a:pt x="776" y="1595"/>
                  </a:lnTo>
                  <a:lnTo>
                    <a:pt x="785" y="1602"/>
                  </a:lnTo>
                  <a:lnTo>
                    <a:pt x="794" y="1608"/>
                  </a:lnTo>
                  <a:lnTo>
                    <a:pt x="804" y="1613"/>
                  </a:lnTo>
                  <a:lnTo>
                    <a:pt x="814" y="1619"/>
                  </a:lnTo>
                  <a:lnTo>
                    <a:pt x="824" y="1623"/>
                  </a:lnTo>
                  <a:lnTo>
                    <a:pt x="842" y="1623"/>
                  </a:lnTo>
                  <a:lnTo>
                    <a:pt x="855" y="1608"/>
                  </a:lnTo>
                  <a:lnTo>
                    <a:pt x="854" y="1602"/>
                  </a:lnTo>
                  <a:lnTo>
                    <a:pt x="851" y="1596"/>
                  </a:lnTo>
                  <a:lnTo>
                    <a:pt x="849" y="1590"/>
                  </a:lnTo>
                  <a:lnTo>
                    <a:pt x="846" y="1583"/>
                  </a:lnTo>
                  <a:lnTo>
                    <a:pt x="836" y="1570"/>
                  </a:lnTo>
                  <a:lnTo>
                    <a:pt x="825" y="1559"/>
                  </a:lnTo>
                  <a:lnTo>
                    <a:pt x="814" y="1549"/>
                  </a:lnTo>
                  <a:lnTo>
                    <a:pt x="801" y="1539"/>
                  </a:lnTo>
                  <a:lnTo>
                    <a:pt x="788" y="1527"/>
                  </a:lnTo>
                  <a:lnTo>
                    <a:pt x="778" y="1516"/>
                  </a:lnTo>
                  <a:lnTo>
                    <a:pt x="768" y="1502"/>
                  </a:lnTo>
                  <a:lnTo>
                    <a:pt x="762" y="1486"/>
                  </a:lnTo>
                  <a:lnTo>
                    <a:pt x="759" y="1482"/>
                  </a:lnTo>
                  <a:lnTo>
                    <a:pt x="756" y="1477"/>
                  </a:lnTo>
                  <a:lnTo>
                    <a:pt x="752" y="1473"/>
                  </a:lnTo>
                  <a:lnTo>
                    <a:pt x="748" y="1467"/>
                  </a:lnTo>
                  <a:lnTo>
                    <a:pt x="742" y="1466"/>
                  </a:lnTo>
                  <a:lnTo>
                    <a:pt x="735" y="1463"/>
                  </a:lnTo>
                  <a:lnTo>
                    <a:pt x="729" y="1462"/>
                  </a:lnTo>
                  <a:lnTo>
                    <a:pt x="722" y="1460"/>
                  </a:lnTo>
                  <a:lnTo>
                    <a:pt x="705" y="1460"/>
                  </a:lnTo>
                  <a:lnTo>
                    <a:pt x="686" y="1460"/>
                  </a:lnTo>
                  <a:lnTo>
                    <a:pt x="668" y="1459"/>
                  </a:lnTo>
                  <a:lnTo>
                    <a:pt x="649" y="1456"/>
                  </a:lnTo>
                  <a:lnTo>
                    <a:pt x="632" y="1452"/>
                  </a:lnTo>
                  <a:lnTo>
                    <a:pt x="616" y="1444"/>
                  </a:lnTo>
                  <a:lnTo>
                    <a:pt x="602" y="1434"/>
                  </a:lnTo>
                  <a:lnTo>
                    <a:pt x="589" y="1420"/>
                  </a:lnTo>
                  <a:lnTo>
                    <a:pt x="582" y="1407"/>
                  </a:lnTo>
                  <a:lnTo>
                    <a:pt x="580" y="1394"/>
                  </a:lnTo>
                  <a:lnTo>
                    <a:pt x="582" y="1389"/>
                  </a:lnTo>
                  <a:lnTo>
                    <a:pt x="583" y="1383"/>
                  </a:lnTo>
                  <a:lnTo>
                    <a:pt x="586" y="1376"/>
                  </a:lnTo>
                  <a:lnTo>
                    <a:pt x="590" y="1372"/>
                  </a:lnTo>
                  <a:lnTo>
                    <a:pt x="602" y="1363"/>
                  </a:lnTo>
                  <a:lnTo>
                    <a:pt x="619" y="1363"/>
                  </a:lnTo>
                  <a:lnTo>
                    <a:pt x="636" y="1363"/>
                  </a:lnTo>
                  <a:lnTo>
                    <a:pt x="652" y="1362"/>
                  </a:lnTo>
                  <a:lnTo>
                    <a:pt x="669" y="1360"/>
                  </a:lnTo>
                  <a:lnTo>
                    <a:pt x="686" y="1357"/>
                  </a:lnTo>
                  <a:lnTo>
                    <a:pt x="703" y="1353"/>
                  </a:lnTo>
                  <a:lnTo>
                    <a:pt x="721" y="1347"/>
                  </a:lnTo>
                  <a:lnTo>
                    <a:pt x="738" y="1340"/>
                  </a:lnTo>
                  <a:lnTo>
                    <a:pt x="745" y="1340"/>
                  </a:lnTo>
                  <a:lnTo>
                    <a:pt x="752" y="1340"/>
                  </a:lnTo>
                  <a:lnTo>
                    <a:pt x="759" y="1340"/>
                  </a:lnTo>
                  <a:lnTo>
                    <a:pt x="768" y="1340"/>
                  </a:lnTo>
                  <a:lnTo>
                    <a:pt x="781" y="1344"/>
                  </a:lnTo>
                  <a:lnTo>
                    <a:pt x="794" y="1352"/>
                  </a:lnTo>
                  <a:lnTo>
                    <a:pt x="805" y="1359"/>
                  </a:lnTo>
                  <a:lnTo>
                    <a:pt x="815" y="1367"/>
                  </a:lnTo>
                  <a:lnTo>
                    <a:pt x="826" y="1376"/>
                  </a:lnTo>
                  <a:lnTo>
                    <a:pt x="838" y="1384"/>
                  </a:lnTo>
                  <a:lnTo>
                    <a:pt x="851" y="1390"/>
                  </a:lnTo>
                  <a:lnTo>
                    <a:pt x="865" y="1396"/>
                  </a:lnTo>
                  <a:lnTo>
                    <a:pt x="879" y="1390"/>
                  </a:lnTo>
                  <a:lnTo>
                    <a:pt x="884" y="1359"/>
                  </a:lnTo>
                  <a:lnTo>
                    <a:pt x="885" y="1326"/>
                  </a:lnTo>
                  <a:lnTo>
                    <a:pt x="884" y="1293"/>
                  </a:lnTo>
                  <a:lnTo>
                    <a:pt x="878" y="1260"/>
                  </a:lnTo>
                  <a:lnTo>
                    <a:pt x="874" y="1256"/>
                  </a:lnTo>
                  <a:lnTo>
                    <a:pt x="868" y="1251"/>
                  </a:lnTo>
                  <a:lnTo>
                    <a:pt x="864" y="1247"/>
                  </a:lnTo>
                  <a:lnTo>
                    <a:pt x="858" y="1243"/>
                  </a:lnTo>
                  <a:lnTo>
                    <a:pt x="849" y="1238"/>
                  </a:lnTo>
                  <a:lnTo>
                    <a:pt x="841" y="1233"/>
                  </a:lnTo>
                  <a:lnTo>
                    <a:pt x="832" y="1227"/>
                  </a:lnTo>
                  <a:lnTo>
                    <a:pt x="825" y="1220"/>
                  </a:lnTo>
                  <a:lnTo>
                    <a:pt x="816" y="1213"/>
                  </a:lnTo>
                  <a:lnTo>
                    <a:pt x="808" y="1204"/>
                  </a:lnTo>
                  <a:lnTo>
                    <a:pt x="799" y="1197"/>
                  </a:lnTo>
                  <a:lnTo>
                    <a:pt x="791" y="1188"/>
                  </a:lnTo>
                  <a:lnTo>
                    <a:pt x="779" y="1183"/>
                  </a:lnTo>
                  <a:lnTo>
                    <a:pt x="769" y="1181"/>
                  </a:lnTo>
                  <a:lnTo>
                    <a:pt x="758" y="1183"/>
                  </a:lnTo>
                  <a:lnTo>
                    <a:pt x="746" y="1187"/>
                  </a:lnTo>
                  <a:lnTo>
                    <a:pt x="735" y="1191"/>
                  </a:lnTo>
                  <a:lnTo>
                    <a:pt x="723" y="1197"/>
                  </a:lnTo>
                  <a:lnTo>
                    <a:pt x="712" y="1201"/>
                  </a:lnTo>
                  <a:lnTo>
                    <a:pt x="699" y="1204"/>
                  </a:lnTo>
                  <a:lnTo>
                    <a:pt x="688" y="1206"/>
                  </a:lnTo>
                  <a:lnTo>
                    <a:pt x="675" y="1207"/>
                  </a:lnTo>
                  <a:lnTo>
                    <a:pt x="663" y="1208"/>
                  </a:lnTo>
                  <a:lnTo>
                    <a:pt x="651" y="1211"/>
                  </a:lnTo>
                  <a:lnTo>
                    <a:pt x="638" y="1214"/>
                  </a:lnTo>
                  <a:lnTo>
                    <a:pt x="625" y="1216"/>
                  </a:lnTo>
                  <a:lnTo>
                    <a:pt x="613" y="1214"/>
                  </a:lnTo>
                  <a:lnTo>
                    <a:pt x="600" y="1213"/>
                  </a:lnTo>
                  <a:lnTo>
                    <a:pt x="593" y="1210"/>
                  </a:lnTo>
                  <a:lnTo>
                    <a:pt x="588" y="1204"/>
                  </a:lnTo>
                  <a:lnTo>
                    <a:pt x="585" y="1200"/>
                  </a:lnTo>
                  <a:lnTo>
                    <a:pt x="583" y="1197"/>
                  </a:lnTo>
                  <a:lnTo>
                    <a:pt x="580" y="1191"/>
                  </a:lnTo>
                  <a:lnTo>
                    <a:pt x="578" y="1186"/>
                  </a:lnTo>
                  <a:lnTo>
                    <a:pt x="578" y="1168"/>
                  </a:lnTo>
                  <a:lnTo>
                    <a:pt x="580" y="1154"/>
                  </a:lnTo>
                  <a:lnTo>
                    <a:pt x="592" y="1141"/>
                  </a:lnTo>
                  <a:lnTo>
                    <a:pt x="606" y="1131"/>
                  </a:lnTo>
                  <a:lnTo>
                    <a:pt x="622" y="1127"/>
                  </a:lnTo>
                  <a:lnTo>
                    <a:pt x="641" y="1124"/>
                  </a:lnTo>
                  <a:lnTo>
                    <a:pt x="659" y="1123"/>
                  </a:lnTo>
                  <a:lnTo>
                    <a:pt x="678" y="1121"/>
                  </a:lnTo>
                  <a:lnTo>
                    <a:pt x="696" y="1120"/>
                  </a:lnTo>
                  <a:lnTo>
                    <a:pt x="713" y="1115"/>
                  </a:lnTo>
                  <a:lnTo>
                    <a:pt x="722" y="1111"/>
                  </a:lnTo>
                  <a:lnTo>
                    <a:pt x="729" y="1105"/>
                  </a:lnTo>
                  <a:lnTo>
                    <a:pt x="738" y="1101"/>
                  </a:lnTo>
                  <a:lnTo>
                    <a:pt x="746" y="1095"/>
                  </a:lnTo>
                  <a:lnTo>
                    <a:pt x="755" y="1091"/>
                  </a:lnTo>
                  <a:lnTo>
                    <a:pt x="765" y="1087"/>
                  </a:lnTo>
                  <a:lnTo>
                    <a:pt x="776" y="1085"/>
                  </a:lnTo>
                  <a:lnTo>
                    <a:pt x="788" y="1084"/>
                  </a:lnTo>
                  <a:lnTo>
                    <a:pt x="792" y="1084"/>
                  </a:lnTo>
                  <a:lnTo>
                    <a:pt x="796" y="1087"/>
                  </a:lnTo>
                  <a:lnTo>
                    <a:pt x="801" y="1088"/>
                  </a:lnTo>
                  <a:lnTo>
                    <a:pt x="806" y="1090"/>
                  </a:lnTo>
                  <a:lnTo>
                    <a:pt x="812" y="1094"/>
                  </a:lnTo>
                  <a:lnTo>
                    <a:pt x="818" y="1100"/>
                  </a:lnTo>
                  <a:lnTo>
                    <a:pt x="825" y="1105"/>
                  </a:lnTo>
                  <a:lnTo>
                    <a:pt x="831" y="1110"/>
                  </a:lnTo>
                  <a:lnTo>
                    <a:pt x="846" y="1115"/>
                  </a:lnTo>
                  <a:lnTo>
                    <a:pt x="854" y="1117"/>
                  </a:lnTo>
                  <a:lnTo>
                    <a:pt x="861" y="1117"/>
                  </a:lnTo>
                  <a:lnTo>
                    <a:pt x="869" y="1117"/>
                  </a:lnTo>
                  <a:lnTo>
                    <a:pt x="878" y="1115"/>
                  </a:lnTo>
                  <a:lnTo>
                    <a:pt x="884" y="1114"/>
                  </a:lnTo>
                  <a:lnTo>
                    <a:pt x="888" y="1113"/>
                  </a:lnTo>
                  <a:lnTo>
                    <a:pt x="891" y="1110"/>
                  </a:lnTo>
                  <a:lnTo>
                    <a:pt x="897" y="1104"/>
                  </a:lnTo>
                  <a:lnTo>
                    <a:pt x="898" y="1095"/>
                  </a:lnTo>
                  <a:lnTo>
                    <a:pt x="899" y="1087"/>
                  </a:lnTo>
                  <a:lnTo>
                    <a:pt x="899" y="1077"/>
                  </a:lnTo>
                  <a:lnTo>
                    <a:pt x="897" y="1067"/>
                  </a:lnTo>
                  <a:lnTo>
                    <a:pt x="892" y="1057"/>
                  </a:lnTo>
                  <a:lnTo>
                    <a:pt x="887" y="1048"/>
                  </a:lnTo>
                  <a:lnTo>
                    <a:pt x="881" y="1041"/>
                  </a:lnTo>
                  <a:lnTo>
                    <a:pt x="874" y="1032"/>
                  </a:lnTo>
                  <a:lnTo>
                    <a:pt x="867" y="1025"/>
                  </a:lnTo>
                  <a:lnTo>
                    <a:pt x="858" y="1017"/>
                  </a:lnTo>
                  <a:lnTo>
                    <a:pt x="849" y="1010"/>
                  </a:lnTo>
                  <a:lnTo>
                    <a:pt x="841" y="1002"/>
                  </a:lnTo>
                  <a:lnTo>
                    <a:pt x="831" y="984"/>
                  </a:lnTo>
                  <a:lnTo>
                    <a:pt x="822" y="962"/>
                  </a:lnTo>
                  <a:lnTo>
                    <a:pt x="814" y="940"/>
                  </a:lnTo>
                  <a:lnTo>
                    <a:pt x="808" y="915"/>
                  </a:lnTo>
                  <a:lnTo>
                    <a:pt x="805" y="911"/>
                  </a:lnTo>
                  <a:lnTo>
                    <a:pt x="802" y="904"/>
                  </a:lnTo>
                  <a:lnTo>
                    <a:pt x="798" y="898"/>
                  </a:lnTo>
                  <a:lnTo>
                    <a:pt x="794" y="892"/>
                  </a:lnTo>
                  <a:lnTo>
                    <a:pt x="778" y="879"/>
                  </a:lnTo>
                  <a:lnTo>
                    <a:pt x="759" y="871"/>
                  </a:lnTo>
                  <a:lnTo>
                    <a:pt x="739" y="862"/>
                  </a:lnTo>
                  <a:lnTo>
                    <a:pt x="718" y="855"/>
                  </a:lnTo>
                  <a:lnTo>
                    <a:pt x="698" y="848"/>
                  </a:lnTo>
                  <a:lnTo>
                    <a:pt x="678" y="838"/>
                  </a:lnTo>
                  <a:lnTo>
                    <a:pt x="662" y="826"/>
                  </a:lnTo>
                  <a:lnTo>
                    <a:pt x="648" y="809"/>
                  </a:lnTo>
                  <a:lnTo>
                    <a:pt x="639" y="798"/>
                  </a:lnTo>
                  <a:lnTo>
                    <a:pt x="633" y="784"/>
                  </a:lnTo>
                  <a:lnTo>
                    <a:pt x="629" y="769"/>
                  </a:lnTo>
                  <a:lnTo>
                    <a:pt x="631" y="754"/>
                  </a:lnTo>
                  <a:lnTo>
                    <a:pt x="636" y="735"/>
                  </a:lnTo>
                  <a:lnTo>
                    <a:pt x="639" y="731"/>
                  </a:lnTo>
                  <a:lnTo>
                    <a:pt x="642" y="725"/>
                  </a:lnTo>
                  <a:lnTo>
                    <a:pt x="646" y="718"/>
                  </a:lnTo>
                  <a:lnTo>
                    <a:pt x="653" y="712"/>
                  </a:lnTo>
                  <a:lnTo>
                    <a:pt x="659" y="711"/>
                  </a:lnTo>
                  <a:lnTo>
                    <a:pt x="665" y="709"/>
                  </a:lnTo>
                  <a:lnTo>
                    <a:pt x="671" y="711"/>
                  </a:lnTo>
                  <a:lnTo>
                    <a:pt x="678" y="711"/>
                  </a:lnTo>
                  <a:lnTo>
                    <a:pt x="692" y="715"/>
                  </a:lnTo>
                  <a:lnTo>
                    <a:pt x="696" y="722"/>
                  </a:lnTo>
                  <a:lnTo>
                    <a:pt x="702" y="729"/>
                  </a:lnTo>
                  <a:lnTo>
                    <a:pt x="706" y="735"/>
                  </a:lnTo>
                  <a:lnTo>
                    <a:pt x="712" y="742"/>
                  </a:lnTo>
                  <a:lnTo>
                    <a:pt x="719" y="748"/>
                  </a:lnTo>
                  <a:lnTo>
                    <a:pt x="725" y="755"/>
                  </a:lnTo>
                  <a:lnTo>
                    <a:pt x="732" y="759"/>
                  </a:lnTo>
                  <a:lnTo>
                    <a:pt x="741" y="765"/>
                  </a:lnTo>
                  <a:lnTo>
                    <a:pt x="749" y="765"/>
                  </a:lnTo>
                  <a:lnTo>
                    <a:pt x="758" y="765"/>
                  </a:lnTo>
                  <a:lnTo>
                    <a:pt x="768" y="766"/>
                  </a:lnTo>
                  <a:lnTo>
                    <a:pt x="776" y="768"/>
                  </a:lnTo>
                  <a:lnTo>
                    <a:pt x="786" y="769"/>
                  </a:lnTo>
                  <a:lnTo>
                    <a:pt x="795" y="771"/>
                  </a:lnTo>
                  <a:lnTo>
                    <a:pt x="805" y="774"/>
                  </a:lnTo>
                  <a:lnTo>
                    <a:pt x="814" y="776"/>
                  </a:lnTo>
                  <a:lnTo>
                    <a:pt x="822" y="784"/>
                  </a:lnTo>
                  <a:lnTo>
                    <a:pt x="834" y="792"/>
                  </a:lnTo>
                  <a:lnTo>
                    <a:pt x="845" y="804"/>
                  </a:lnTo>
                  <a:lnTo>
                    <a:pt x="852" y="816"/>
                  </a:lnTo>
                  <a:lnTo>
                    <a:pt x="854" y="821"/>
                  </a:lnTo>
                  <a:lnTo>
                    <a:pt x="856" y="825"/>
                  </a:lnTo>
                  <a:lnTo>
                    <a:pt x="859" y="829"/>
                  </a:lnTo>
                  <a:lnTo>
                    <a:pt x="865" y="835"/>
                  </a:lnTo>
                  <a:lnTo>
                    <a:pt x="871" y="838"/>
                  </a:lnTo>
                  <a:lnTo>
                    <a:pt x="877" y="841"/>
                  </a:lnTo>
                  <a:lnTo>
                    <a:pt x="884" y="844"/>
                  </a:lnTo>
                  <a:lnTo>
                    <a:pt x="891" y="847"/>
                  </a:lnTo>
                  <a:lnTo>
                    <a:pt x="909" y="847"/>
                  </a:lnTo>
                  <a:lnTo>
                    <a:pt x="914" y="828"/>
                  </a:lnTo>
                  <a:lnTo>
                    <a:pt x="914" y="811"/>
                  </a:lnTo>
                  <a:lnTo>
                    <a:pt x="911" y="792"/>
                  </a:lnTo>
                  <a:lnTo>
                    <a:pt x="905" y="775"/>
                  </a:lnTo>
                  <a:lnTo>
                    <a:pt x="898" y="758"/>
                  </a:lnTo>
                  <a:lnTo>
                    <a:pt x="888" y="741"/>
                  </a:lnTo>
                  <a:lnTo>
                    <a:pt x="877" y="726"/>
                  </a:lnTo>
                  <a:lnTo>
                    <a:pt x="864" y="712"/>
                  </a:lnTo>
                  <a:lnTo>
                    <a:pt x="852" y="701"/>
                  </a:lnTo>
                  <a:lnTo>
                    <a:pt x="841" y="691"/>
                  </a:lnTo>
                  <a:lnTo>
                    <a:pt x="828" y="682"/>
                  </a:lnTo>
                  <a:lnTo>
                    <a:pt x="816" y="672"/>
                  </a:lnTo>
                  <a:lnTo>
                    <a:pt x="804" y="662"/>
                  </a:lnTo>
                  <a:lnTo>
                    <a:pt x="791" y="652"/>
                  </a:lnTo>
                  <a:lnTo>
                    <a:pt x="779" y="642"/>
                  </a:lnTo>
                  <a:lnTo>
                    <a:pt x="768" y="630"/>
                  </a:lnTo>
                  <a:lnTo>
                    <a:pt x="752" y="605"/>
                  </a:lnTo>
                  <a:lnTo>
                    <a:pt x="743" y="575"/>
                  </a:lnTo>
                  <a:lnTo>
                    <a:pt x="741" y="540"/>
                  </a:lnTo>
                  <a:lnTo>
                    <a:pt x="742" y="507"/>
                  </a:lnTo>
                  <a:lnTo>
                    <a:pt x="741" y="500"/>
                  </a:lnTo>
                  <a:lnTo>
                    <a:pt x="738" y="495"/>
                  </a:lnTo>
                  <a:lnTo>
                    <a:pt x="735" y="489"/>
                  </a:lnTo>
                  <a:lnTo>
                    <a:pt x="729" y="483"/>
                  </a:lnTo>
                  <a:lnTo>
                    <a:pt x="722" y="477"/>
                  </a:lnTo>
                  <a:lnTo>
                    <a:pt x="715" y="472"/>
                  </a:lnTo>
                  <a:lnTo>
                    <a:pt x="706" y="467"/>
                  </a:lnTo>
                  <a:lnTo>
                    <a:pt x="699" y="463"/>
                  </a:lnTo>
                  <a:lnTo>
                    <a:pt x="691" y="459"/>
                  </a:lnTo>
                  <a:lnTo>
                    <a:pt x="682" y="453"/>
                  </a:lnTo>
                  <a:lnTo>
                    <a:pt x="675" y="447"/>
                  </a:lnTo>
                  <a:lnTo>
                    <a:pt x="666" y="440"/>
                  </a:lnTo>
                  <a:lnTo>
                    <a:pt x="656" y="420"/>
                  </a:lnTo>
                  <a:lnTo>
                    <a:pt x="649" y="397"/>
                  </a:lnTo>
                  <a:lnTo>
                    <a:pt x="649" y="372"/>
                  </a:lnTo>
                  <a:lnTo>
                    <a:pt x="658" y="347"/>
                  </a:lnTo>
                  <a:lnTo>
                    <a:pt x="662" y="346"/>
                  </a:lnTo>
                  <a:lnTo>
                    <a:pt x="665" y="343"/>
                  </a:lnTo>
                  <a:lnTo>
                    <a:pt x="671" y="340"/>
                  </a:lnTo>
                  <a:lnTo>
                    <a:pt x="676" y="337"/>
                  </a:lnTo>
                  <a:lnTo>
                    <a:pt x="695" y="342"/>
                  </a:lnTo>
                  <a:lnTo>
                    <a:pt x="701" y="347"/>
                  </a:lnTo>
                  <a:lnTo>
                    <a:pt x="705" y="354"/>
                  </a:lnTo>
                  <a:lnTo>
                    <a:pt x="709" y="364"/>
                  </a:lnTo>
                  <a:lnTo>
                    <a:pt x="712" y="374"/>
                  </a:lnTo>
                  <a:lnTo>
                    <a:pt x="718" y="384"/>
                  </a:lnTo>
                  <a:lnTo>
                    <a:pt x="731" y="396"/>
                  </a:lnTo>
                  <a:lnTo>
                    <a:pt x="738" y="397"/>
                  </a:lnTo>
                  <a:lnTo>
                    <a:pt x="745" y="400"/>
                  </a:lnTo>
                  <a:lnTo>
                    <a:pt x="754" y="402"/>
                  </a:lnTo>
                  <a:lnTo>
                    <a:pt x="762" y="404"/>
                  </a:lnTo>
                  <a:lnTo>
                    <a:pt x="775" y="414"/>
                  </a:lnTo>
                  <a:lnTo>
                    <a:pt x="785" y="426"/>
                  </a:lnTo>
                  <a:lnTo>
                    <a:pt x="794" y="440"/>
                  </a:lnTo>
                  <a:lnTo>
                    <a:pt x="802" y="456"/>
                  </a:lnTo>
                  <a:lnTo>
                    <a:pt x="809" y="473"/>
                  </a:lnTo>
                  <a:lnTo>
                    <a:pt x="815" y="490"/>
                  </a:lnTo>
                  <a:lnTo>
                    <a:pt x="822" y="506"/>
                  </a:lnTo>
                  <a:lnTo>
                    <a:pt x="829" y="523"/>
                  </a:lnTo>
                  <a:lnTo>
                    <a:pt x="839" y="535"/>
                  </a:lnTo>
                  <a:lnTo>
                    <a:pt x="845" y="538"/>
                  </a:lnTo>
                  <a:lnTo>
                    <a:pt x="851" y="540"/>
                  </a:lnTo>
                  <a:lnTo>
                    <a:pt x="856" y="545"/>
                  </a:lnTo>
                  <a:lnTo>
                    <a:pt x="865" y="548"/>
                  </a:lnTo>
                  <a:lnTo>
                    <a:pt x="869" y="545"/>
                  </a:lnTo>
                  <a:lnTo>
                    <a:pt x="874" y="540"/>
                  </a:lnTo>
                  <a:lnTo>
                    <a:pt x="877" y="535"/>
                  </a:lnTo>
                  <a:lnTo>
                    <a:pt x="881" y="530"/>
                  </a:lnTo>
                  <a:lnTo>
                    <a:pt x="875" y="512"/>
                  </a:lnTo>
                  <a:lnTo>
                    <a:pt x="868" y="497"/>
                  </a:lnTo>
                  <a:lnTo>
                    <a:pt x="859" y="485"/>
                  </a:lnTo>
                  <a:lnTo>
                    <a:pt x="849" y="472"/>
                  </a:lnTo>
                  <a:lnTo>
                    <a:pt x="839" y="457"/>
                  </a:lnTo>
                  <a:lnTo>
                    <a:pt x="836" y="435"/>
                  </a:lnTo>
                  <a:lnTo>
                    <a:pt x="838" y="412"/>
                  </a:lnTo>
                  <a:lnTo>
                    <a:pt x="844" y="387"/>
                  </a:lnTo>
                  <a:lnTo>
                    <a:pt x="852" y="364"/>
                  </a:lnTo>
                  <a:lnTo>
                    <a:pt x="855" y="352"/>
                  </a:lnTo>
                  <a:lnTo>
                    <a:pt x="855" y="337"/>
                  </a:lnTo>
                  <a:lnTo>
                    <a:pt x="854" y="323"/>
                  </a:lnTo>
                  <a:lnTo>
                    <a:pt x="855" y="309"/>
                  </a:lnTo>
                  <a:lnTo>
                    <a:pt x="848" y="297"/>
                  </a:lnTo>
                  <a:lnTo>
                    <a:pt x="841" y="287"/>
                  </a:lnTo>
                  <a:lnTo>
                    <a:pt x="834" y="276"/>
                  </a:lnTo>
                  <a:lnTo>
                    <a:pt x="826" y="264"/>
                  </a:lnTo>
                  <a:lnTo>
                    <a:pt x="819" y="251"/>
                  </a:lnTo>
                  <a:lnTo>
                    <a:pt x="814" y="239"/>
                  </a:lnTo>
                  <a:lnTo>
                    <a:pt x="809" y="226"/>
                  </a:lnTo>
                  <a:lnTo>
                    <a:pt x="805" y="210"/>
                  </a:lnTo>
                  <a:lnTo>
                    <a:pt x="804" y="201"/>
                  </a:lnTo>
                  <a:lnTo>
                    <a:pt x="804" y="193"/>
                  </a:lnTo>
                  <a:lnTo>
                    <a:pt x="804" y="184"/>
                  </a:lnTo>
                  <a:lnTo>
                    <a:pt x="804" y="174"/>
                  </a:lnTo>
                  <a:lnTo>
                    <a:pt x="806" y="166"/>
                  </a:lnTo>
                  <a:lnTo>
                    <a:pt x="811" y="158"/>
                  </a:lnTo>
                  <a:lnTo>
                    <a:pt x="815" y="151"/>
                  </a:lnTo>
                  <a:lnTo>
                    <a:pt x="821" y="143"/>
                  </a:lnTo>
                  <a:lnTo>
                    <a:pt x="825" y="140"/>
                  </a:lnTo>
                  <a:lnTo>
                    <a:pt x="831" y="136"/>
                  </a:lnTo>
                  <a:lnTo>
                    <a:pt x="836" y="133"/>
                  </a:lnTo>
                  <a:lnTo>
                    <a:pt x="845" y="130"/>
                  </a:lnTo>
                  <a:lnTo>
                    <a:pt x="854" y="133"/>
                  </a:lnTo>
                  <a:lnTo>
                    <a:pt x="861" y="134"/>
                  </a:lnTo>
                  <a:lnTo>
                    <a:pt x="867" y="137"/>
                  </a:lnTo>
                  <a:lnTo>
                    <a:pt x="872" y="141"/>
                  </a:lnTo>
                  <a:lnTo>
                    <a:pt x="874" y="147"/>
                  </a:lnTo>
                  <a:lnTo>
                    <a:pt x="878" y="153"/>
                  </a:lnTo>
                  <a:lnTo>
                    <a:pt x="881" y="158"/>
                  </a:lnTo>
                  <a:lnTo>
                    <a:pt x="882" y="166"/>
                  </a:lnTo>
                  <a:lnTo>
                    <a:pt x="882" y="177"/>
                  </a:lnTo>
                  <a:lnTo>
                    <a:pt x="882" y="187"/>
                  </a:lnTo>
                  <a:lnTo>
                    <a:pt x="884" y="198"/>
                  </a:lnTo>
                  <a:lnTo>
                    <a:pt x="885" y="210"/>
                  </a:lnTo>
                  <a:lnTo>
                    <a:pt x="889" y="217"/>
                  </a:lnTo>
                  <a:lnTo>
                    <a:pt x="897" y="224"/>
                  </a:lnTo>
                  <a:lnTo>
                    <a:pt x="902" y="233"/>
                  </a:lnTo>
                  <a:lnTo>
                    <a:pt x="911" y="240"/>
                  </a:lnTo>
                  <a:lnTo>
                    <a:pt x="918" y="249"/>
                  </a:lnTo>
                  <a:lnTo>
                    <a:pt x="924" y="257"/>
                  </a:lnTo>
                  <a:lnTo>
                    <a:pt x="931" y="266"/>
                  </a:lnTo>
                  <a:lnTo>
                    <a:pt x="935" y="276"/>
                  </a:lnTo>
                  <a:lnTo>
                    <a:pt x="941" y="304"/>
                  </a:lnTo>
                  <a:lnTo>
                    <a:pt x="939" y="333"/>
                  </a:lnTo>
                  <a:lnTo>
                    <a:pt x="938" y="363"/>
                  </a:lnTo>
                  <a:lnTo>
                    <a:pt x="939" y="393"/>
                  </a:lnTo>
                  <a:lnTo>
                    <a:pt x="941" y="397"/>
                  </a:lnTo>
                  <a:lnTo>
                    <a:pt x="942" y="402"/>
                  </a:lnTo>
                  <a:lnTo>
                    <a:pt x="945" y="406"/>
                  </a:lnTo>
                  <a:lnTo>
                    <a:pt x="951" y="410"/>
                  </a:lnTo>
                  <a:lnTo>
                    <a:pt x="957" y="413"/>
                  </a:lnTo>
                  <a:lnTo>
                    <a:pt x="964" y="410"/>
                  </a:lnTo>
                  <a:lnTo>
                    <a:pt x="968" y="404"/>
                  </a:lnTo>
                  <a:lnTo>
                    <a:pt x="971" y="394"/>
                  </a:lnTo>
                  <a:lnTo>
                    <a:pt x="974" y="386"/>
                  </a:lnTo>
                  <a:lnTo>
                    <a:pt x="977" y="376"/>
                  </a:lnTo>
                  <a:lnTo>
                    <a:pt x="974" y="356"/>
                  </a:lnTo>
                  <a:lnTo>
                    <a:pt x="974" y="337"/>
                  </a:lnTo>
                  <a:lnTo>
                    <a:pt x="977" y="319"/>
                  </a:lnTo>
                  <a:lnTo>
                    <a:pt x="981" y="300"/>
                  </a:lnTo>
                  <a:lnTo>
                    <a:pt x="987" y="281"/>
                  </a:lnTo>
                  <a:lnTo>
                    <a:pt x="992" y="264"/>
                  </a:lnTo>
                  <a:lnTo>
                    <a:pt x="1000" y="246"/>
                  </a:lnTo>
                  <a:lnTo>
                    <a:pt x="1007" y="226"/>
                  </a:lnTo>
                  <a:lnTo>
                    <a:pt x="1007" y="187"/>
                  </a:lnTo>
                  <a:lnTo>
                    <a:pt x="1005" y="147"/>
                  </a:lnTo>
                  <a:lnTo>
                    <a:pt x="1005" y="108"/>
                  </a:lnTo>
                  <a:lnTo>
                    <a:pt x="1012" y="67"/>
                  </a:lnTo>
                  <a:lnTo>
                    <a:pt x="1017" y="57"/>
                  </a:lnTo>
                  <a:lnTo>
                    <a:pt x="1022" y="47"/>
                  </a:lnTo>
                  <a:lnTo>
                    <a:pt x="1030" y="37"/>
                  </a:lnTo>
                  <a:lnTo>
                    <a:pt x="1037" y="27"/>
                  </a:lnTo>
                  <a:lnTo>
                    <a:pt x="1045" y="18"/>
                  </a:lnTo>
                  <a:lnTo>
                    <a:pt x="1054" y="11"/>
                  </a:lnTo>
                  <a:lnTo>
                    <a:pt x="1064" y="4"/>
                  </a:lnTo>
                  <a:lnTo>
                    <a:pt x="1074" y="0"/>
                  </a:lnTo>
                  <a:lnTo>
                    <a:pt x="1088" y="1"/>
                  </a:lnTo>
                  <a:lnTo>
                    <a:pt x="1094" y="2"/>
                  </a:lnTo>
                  <a:lnTo>
                    <a:pt x="1100" y="7"/>
                  </a:lnTo>
                  <a:lnTo>
                    <a:pt x="1105" y="12"/>
                  </a:lnTo>
                  <a:lnTo>
                    <a:pt x="1111" y="18"/>
                  </a:lnTo>
                  <a:lnTo>
                    <a:pt x="1115" y="65"/>
                  </a:lnTo>
                  <a:lnTo>
                    <a:pt x="1113" y="111"/>
                  </a:lnTo>
                  <a:lnTo>
                    <a:pt x="1105" y="158"/>
                  </a:lnTo>
                  <a:lnTo>
                    <a:pt x="1095" y="204"/>
                  </a:lnTo>
                  <a:lnTo>
                    <a:pt x="1085" y="251"/>
                  </a:lnTo>
                  <a:lnTo>
                    <a:pt x="1080" y="299"/>
                  </a:lnTo>
                  <a:lnTo>
                    <a:pt x="1078" y="346"/>
                  </a:lnTo>
                  <a:lnTo>
                    <a:pt x="1087" y="394"/>
                  </a:lnTo>
                  <a:lnTo>
                    <a:pt x="1098" y="404"/>
                  </a:lnTo>
                  <a:lnTo>
                    <a:pt x="1111" y="403"/>
                  </a:lnTo>
                  <a:lnTo>
                    <a:pt x="1125" y="392"/>
                  </a:lnTo>
                  <a:lnTo>
                    <a:pt x="1137" y="379"/>
                  </a:lnTo>
                  <a:lnTo>
                    <a:pt x="1145" y="363"/>
                  </a:lnTo>
                  <a:lnTo>
                    <a:pt x="1154" y="344"/>
                  </a:lnTo>
                  <a:lnTo>
                    <a:pt x="1160" y="326"/>
                  </a:lnTo>
                  <a:lnTo>
                    <a:pt x="1165" y="306"/>
                  </a:lnTo>
                  <a:lnTo>
                    <a:pt x="1173" y="286"/>
                  </a:lnTo>
                  <a:lnTo>
                    <a:pt x="1180" y="266"/>
                  </a:lnTo>
                  <a:lnTo>
                    <a:pt x="1190" y="256"/>
                  </a:lnTo>
                  <a:lnTo>
                    <a:pt x="1200" y="247"/>
                  </a:lnTo>
                  <a:lnTo>
                    <a:pt x="1211" y="239"/>
                  </a:lnTo>
                  <a:lnTo>
                    <a:pt x="1223" y="233"/>
                  </a:lnTo>
                  <a:lnTo>
                    <a:pt x="1233" y="226"/>
                  </a:lnTo>
                  <a:lnTo>
                    <a:pt x="1244" y="218"/>
                  </a:lnTo>
                  <a:lnTo>
                    <a:pt x="1256" y="208"/>
                  </a:lnTo>
                  <a:lnTo>
                    <a:pt x="1266" y="197"/>
                  </a:lnTo>
                  <a:lnTo>
                    <a:pt x="1268" y="186"/>
                  </a:lnTo>
                  <a:lnTo>
                    <a:pt x="1274" y="176"/>
                  </a:lnTo>
                  <a:lnTo>
                    <a:pt x="1278" y="166"/>
                  </a:lnTo>
                  <a:lnTo>
                    <a:pt x="1280" y="154"/>
                  </a:lnTo>
                  <a:lnTo>
                    <a:pt x="1283" y="148"/>
                  </a:lnTo>
                  <a:lnTo>
                    <a:pt x="1286" y="144"/>
                  </a:lnTo>
                  <a:lnTo>
                    <a:pt x="1288" y="138"/>
                  </a:lnTo>
                  <a:lnTo>
                    <a:pt x="1291" y="134"/>
                  </a:lnTo>
                  <a:lnTo>
                    <a:pt x="1297" y="128"/>
                  </a:lnTo>
                  <a:lnTo>
                    <a:pt x="1301" y="127"/>
                  </a:lnTo>
                  <a:lnTo>
                    <a:pt x="1304" y="126"/>
                  </a:lnTo>
                  <a:lnTo>
                    <a:pt x="1308" y="124"/>
                  </a:lnTo>
                  <a:lnTo>
                    <a:pt x="1314" y="121"/>
                  </a:lnTo>
                  <a:lnTo>
                    <a:pt x="1327" y="121"/>
                  </a:lnTo>
                  <a:lnTo>
                    <a:pt x="1334" y="123"/>
                  </a:lnTo>
                  <a:lnTo>
                    <a:pt x="1340" y="128"/>
                  </a:lnTo>
                  <a:lnTo>
                    <a:pt x="1346" y="134"/>
                  </a:lnTo>
                  <a:lnTo>
                    <a:pt x="1353" y="140"/>
                  </a:lnTo>
                  <a:lnTo>
                    <a:pt x="1356" y="143"/>
                  </a:lnTo>
                  <a:lnTo>
                    <a:pt x="1357" y="147"/>
                  </a:lnTo>
                  <a:lnTo>
                    <a:pt x="1359" y="153"/>
                  </a:lnTo>
                  <a:lnTo>
                    <a:pt x="1361" y="158"/>
                  </a:lnTo>
                  <a:lnTo>
                    <a:pt x="1361" y="166"/>
                  </a:lnTo>
                  <a:lnTo>
                    <a:pt x="1361" y="174"/>
                  </a:lnTo>
                  <a:lnTo>
                    <a:pt x="1361" y="181"/>
                  </a:lnTo>
                  <a:lnTo>
                    <a:pt x="1363" y="190"/>
                  </a:lnTo>
                  <a:lnTo>
                    <a:pt x="1359" y="208"/>
                  </a:lnTo>
                  <a:lnTo>
                    <a:pt x="1350" y="224"/>
                  </a:lnTo>
                  <a:lnTo>
                    <a:pt x="1340" y="240"/>
                  </a:lnTo>
                  <a:lnTo>
                    <a:pt x="1328" y="253"/>
                  </a:lnTo>
                  <a:lnTo>
                    <a:pt x="1314" y="266"/>
                  </a:lnTo>
                  <a:lnTo>
                    <a:pt x="1301" y="279"/>
                  </a:lnTo>
                  <a:lnTo>
                    <a:pt x="1287" y="290"/>
                  </a:lnTo>
                  <a:lnTo>
                    <a:pt x="1273" y="303"/>
                  </a:lnTo>
                  <a:lnTo>
                    <a:pt x="1268" y="342"/>
                  </a:lnTo>
                  <a:lnTo>
                    <a:pt x="1260" y="377"/>
                  </a:lnTo>
                  <a:lnTo>
                    <a:pt x="1247" y="412"/>
                  </a:lnTo>
                  <a:lnTo>
                    <a:pt x="1228" y="443"/>
                  </a:lnTo>
                  <a:lnTo>
                    <a:pt x="1207" y="470"/>
                  </a:lnTo>
                  <a:lnTo>
                    <a:pt x="1181" y="495"/>
                  </a:lnTo>
                  <a:lnTo>
                    <a:pt x="1154" y="515"/>
                  </a:lnTo>
                  <a:lnTo>
                    <a:pt x="1123" y="532"/>
                  </a:lnTo>
                  <a:lnTo>
                    <a:pt x="1113" y="543"/>
                  </a:lnTo>
                  <a:lnTo>
                    <a:pt x="1110" y="548"/>
                  </a:lnTo>
                  <a:lnTo>
                    <a:pt x="1108" y="552"/>
                  </a:lnTo>
                  <a:lnTo>
                    <a:pt x="1107" y="558"/>
                  </a:lnTo>
                  <a:lnTo>
                    <a:pt x="1105" y="562"/>
                  </a:lnTo>
                  <a:lnTo>
                    <a:pt x="1105" y="578"/>
                  </a:lnTo>
                  <a:lnTo>
                    <a:pt x="1105" y="592"/>
                  </a:lnTo>
                  <a:lnTo>
                    <a:pt x="1108" y="608"/>
                  </a:lnTo>
                  <a:lnTo>
                    <a:pt x="1113" y="623"/>
                  </a:lnTo>
                  <a:lnTo>
                    <a:pt x="1114" y="652"/>
                  </a:lnTo>
                  <a:lnTo>
                    <a:pt x="1121" y="659"/>
                  </a:lnTo>
                  <a:lnTo>
                    <a:pt x="1131" y="659"/>
                  </a:lnTo>
                  <a:lnTo>
                    <a:pt x="1141" y="658"/>
                  </a:lnTo>
                  <a:lnTo>
                    <a:pt x="1151" y="655"/>
                  </a:lnTo>
                  <a:lnTo>
                    <a:pt x="1155" y="651"/>
                  </a:lnTo>
                  <a:lnTo>
                    <a:pt x="1158" y="646"/>
                  </a:lnTo>
                  <a:lnTo>
                    <a:pt x="1161" y="642"/>
                  </a:lnTo>
                  <a:lnTo>
                    <a:pt x="1167" y="636"/>
                  </a:lnTo>
                  <a:lnTo>
                    <a:pt x="1168" y="629"/>
                  </a:lnTo>
                  <a:lnTo>
                    <a:pt x="1173" y="620"/>
                  </a:lnTo>
                  <a:lnTo>
                    <a:pt x="1175" y="613"/>
                  </a:lnTo>
                  <a:lnTo>
                    <a:pt x="1180" y="605"/>
                  </a:lnTo>
                  <a:lnTo>
                    <a:pt x="1188" y="592"/>
                  </a:lnTo>
                  <a:lnTo>
                    <a:pt x="1193" y="588"/>
                  </a:lnTo>
                  <a:lnTo>
                    <a:pt x="1200" y="585"/>
                  </a:lnTo>
                  <a:lnTo>
                    <a:pt x="1205" y="582"/>
                  </a:lnTo>
                  <a:lnTo>
                    <a:pt x="1211" y="576"/>
                  </a:lnTo>
                  <a:lnTo>
                    <a:pt x="1224" y="573"/>
                  </a:lnTo>
                  <a:lnTo>
                    <a:pt x="1238" y="572"/>
                  </a:lnTo>
                  <a:lnTo>
                    <a:pt x="1253" y="570"/>
                  </a:lnTo>
                  <a:lnTo>
                    <a:pt x="1267" y="569"/>
                  </a:lnTo>
                  <a:lnTo>
                    <a:pt x="1281" y="566"/>
                  </a:lnTo>
                  <a:lnTo>
                    <a:pt x="1294" y="560"/>
                  </a:lnTo>
                  <a:lnTo>
                    <a:pt x="1307" y="553"/>
                  </a:lnTo>
                  <a:lnTo>
                    <a:pt x="1317" y="543"/>
                  </a:lnTo>
                  <a:lnTo>
                    <a:pt x="1321" y="532"/>
                  </a:lnTo>
                  <a:lnTo>
                    <a:pt x="1326" y="520"/>
                  </a:lnTo>
                  <a:lnTo>
                    <a:pt x="1331" y="507"/>
                  </a:lnTo>
                  <a:lnTo>
                    <a:pt x="1337" y="493"/>
                  </a:lnTo>
                  <a:lnTo>
                    <a:pt x="1343" y="489"/>
                  </a:lnTo>
                  <a:lnTo>
                    <a:pt x="1347" y="485"/>
                  </a:lnTo>
                  <a:lnTo>
                    <a:pt x="1353" y="482"/>
                  </a:lnTo>
                  <a:lnTo>
                    <a:pt x="1359" y="479"/>
                  </a:lnTo>
                  <a:lnTo>
                    <a:pt x="1367" y="475"/>
                  </a:lnTo>
                  <a:lnTo>
                    <a:pt x="1379" y="476"/>
                  </a:lnTo>
                  <a:lnTo>
                    <a:pt x="1384" y="480"/>
                  </a:lnTo>
                  <a:lnTo>
                    <a:pt x="1390" y="485"/>
                  </a:lnTo>
                  <a:lnTo>
                    <a:pt x="1396" y="490"/>
                  </a:lnTo>
                  <a:lnTo>
                    <a:pt x="1403" y="497"/>
                  </a:lnTo>
                  <a:lnTo>
                    <a:pt x="1404" y="516"/>
                  </a:lnTo>
                  <a:lnTo>
                    <a:pt x="1404" y="533"/>
                  </a:lnTo>
                  <a:lnTo>
                    <a:pt x="1403" y="552"/>
                  </a:lnTo>
                  <a:lnTo>
                    <a:pt x="1399" y="570"/>
                  </a:lnTo>
                  <a:lnTo>
                    <a:pt x="1391" y="588"/>
                  </a:lnTo>
                  <a:lnTo>
                    <a:pt x="1381" y="603"/>
                  </a:lnTo>
                  <a:lnTo>
                    <a:pt x="1370" y="618"/>
                  </a:lnTo>
                  <a:lnTo>
                    <a:pt x="1356" y="629"/>
                  </a:lnTo>
                  <a:lnTo>
                    <a:pt x="1347" y="635"/>
                  </a:lnTo>
                  <a:lnTo>
                    <a:pt x="1337" y="639"/>
                  </a:lnTo>
                  <a:lnTo>
                    <a:pt x="1327" y="643"/>
                  </a:lnTo>
                  <a:lnTo>
                    <a:pt x="1316" y="648"/>
                  </a:lnTo>
                  <a:lnTo>
                    <a:pt x="1304" y="652"/>
                  </a:lnTo>
                  <a:lnTo>
                    <a:pt x="1293" y="655"/>
                  </a:lnTo>
                  <a:lnTo>
                    <a:pt x="1281" y="661"/>
                  </a:lnTo>
                  <a:lnTo>
                    <a:pt x="1271" y="665"/>
                  </a:lnTo>
                  <a:lnTo>
                    <a:pt x="1267" y="669"/>
                  </a:lnTo>
                  <a:lnTo>
                    <a:pt x="1263" y="673"/>
                  </a:lnTo>
                  <a:lnTo>
                    <a:pt x="1260" y="679"/>
                  </a:lnTo>
                  <a:lnTo>
                    <a:pt x="1254" y="683"/>
                  </a:lnTo>
                  <a:lnTo>
                    <a:pt x="1251" y="693"/>
                  </a:lnTo>
                  <a:lnTo>
                    <a:pt x="1247" y="703"/>
                  </a:lnTo>
                  <a:lnTo>
                    <a:pt x="1241" y="715"/>
                  </a:lnTo>
                  <a:lnTo>
                    <a:pt x="1237" y="728"/>
                  </a:lnTo>
                  <a:lnTo>
                    <a:pt x="1231" y="736"/>
                  </a:lnTo>
                  <a:lnTo>
                    <a:pt x="1224" y="745"/>
                  </a:lnTo>
                  <a:lnTo>
                    <a:pt x="1217" y="754"/>
                  </a:lnTo>
                  <a:lnTo>
                    <a:pt x="1210" y="761"/>
                  </a:lnTo>
                  <a:lnTo>
                    <a:pt x="1201" y="768"/>
                  </a:lnTo>
                  <a:lnTo>
                    <a:pt x="1191" y="774"/>
                  </a:lnTo>
                  <a:lnTo>
                    <a:pt x="1181" y="779"/>
                  </a:lnTo>
                  <a:lnTo>
                    <a:pt x="1171" y="784"/>
                  </a:lnTo>
                  <a:lnTo>
                    <a:pt x="1158" y="792"/>
                  </a:lnTo>
                  <a:lnTo>
                    <a:pt x="1145" y="802"/>
                  </a:lnTo>
                  <a:lnTo>
                    <a:pt x="1134" y="814"/>
                  </a:lnTo>
                  <a:lnTo>
                    <a:pt x="1123" y="826"/>
                  </a:lnTo>
                  <a:lnTo>
                    <a:pt x="1114" y="839"/>
                  </a:lnTo>
                  <a:lnTo>
                    <a:pt x="1105" y="854"/>
                  </a:lnTo>
                  <a:lnTo>
                    <a:pt x="1100" y="871"/>
                  </a:lnTo>
                  <a:lnTo>
                    <a:pt x="1095" y="888"/>
                  </a:lnTo>
                  <a:lnTo>
                    <a:pt x="1095" y="897"/>
                  </a:lnTo>
                  <a:lnTo>
                    <a:pt x="1097" y="907"/>
                  </a:lnTo>
                  <a:lnTo>
                    <a:pt x="1100" y="915"/>
                  </a:lnTo>
                  <a:lnTo>
                    <a:pt x="1103" y="925"/>
                  </a:lnTo>
                  <a:lnTo>
                    <a:pt x="1110" y="931"/>
                  </a:lnTo>
                  <a:lnTo>
                    <a:pt x="1115" y="932"/>
                  </a:lnTo>
                  <a:lnTo>
                    <a:pt x="1121" y="934"/>
                  </a:lnTo>
                  <a:lnTo>
                    <a:pt x="1125" y="934"/>
                  </a:lnTo>
                  <a:lnTo>
                    <a:pt x="1131" y="934"/>
                  </a:lnTo>
                  <a:lnTo>
                    <a:pt x="1137" y="934"/>
                  </a:lnTo>
                  <a:lnTo>
                    <a:pt x="1143" y="934"/>
                  </a:lnTo>
                  <a:lnTo>
                    <a:pt x="1147" y="932"/>
                  </a:lnTo>
                  <a:lnTo>
                    <a:pt x="1153" y="929"/>
                  </a:lnTo>
                  <a:lnTo>
                    <a:pt x="1160" y="924"/>
                  </a:lnTo>
                  <a:lnTo>
                    <a:pt x="1165" y="918"/>
                  </a:lnTo>
                  <a:lnTo>
                    <a:pt x="1171" y="911"/>
                  </a:lnTo>
                  <a:lnTo>
                    <a:pt x="1175" y="904"/>
                  </a:lnTo>
                  <a:lnTo>
                    <a:pt x="1180" y="897"/>
                  </a:lnTo>
                  <a:lnTo>
                    <a:pt x="1185" y="889"/>
                  </a:lnTo>
                  <a:lnTo>
                    <a:pt x="1191" y="882"/>
                  </a:lnTo>
                  <a:lnTo>
                    <a:pt x="1197" y="875"/>
                  </a:lnTo>
                  <a:lnTo>
                    <a:pt x="1204" y="871"/>
                  </a:lnTo>
                  <a:lnTo>
                    <a:pt x="1214" y="867"/>
                  </a:lnTo>
                  <a:lnTo>
                    <a:pt x="1224" y="864"/>
                  </a:lnTo>
                  <a:lnTo>
                    <a:pt x="1234" y="859"/>
                  </a:lnTo>
                  <a:lnTo>
                    <a:pt x="1238" y="859"/>
                  </a:lnTo>
                  <a:lnTo>
                    <a:pt x="1243" y="858"/>
                  </a:lnTo>
                  <a:lnTo>
                    <a:pt x="1248" y="858"/>
                  </a:lnTo>
                  <a:lnTo>
                    <a:pt x="1254" y="857"/>
                  </a:lnTo>
                  <a:lnTo>
                    <a:pt x="1258" y="855"/>
                  </a:lnTo>
                  <a:lnTo>
                    <a:pt x="1264" y="854"/>
                  </a:lnTo>
                  <a:lnTo>
                    <a:pt x="1271" y="852"/>
                  </a:lnTo>
                  <a:lnTo>
                    <a:pt x="1277" y="851"/>
                  </a:lnTo>
                  <a:lnTo>
                    <a:pt x="1287" y="844"/>
                  </a:lnTo>
                  <a:lnTo>
                    <a:pt x="1296" y="835"/>
                  </a:lnTo>
                  <a:lnTo>
                    <a:pt x="1304" y="824"/>
                  </a:lnTo>
                  <a:lnTo>
                    <a:pt x="1310" y="811"/>
                  </a:lnTo>
                  <a:lnTo>
                    <a:pt x="1317" y="801"/>
                  </a:lnTo>
                  <a:lnTo>
                    <a:pt x="1326" y="794"/>
                  </a:lnTo>
                  <a:lnTo>
                    <a:pt x="1337" y="788"/>
                  </a:lnTo>
                  <a:lnTo>
                    <a:pt x="1350" y="782"/>
                  </a:lnTo>
                  <a:lnTo>
                    <a:pt x="1369" y="785"/>
                  </a:lnTo>
                  <a:lnTo>
                    <a:pt x="1376" y="789"/>
                  </a:lnTo>
                  <a:lnTo>
                    <a:pt x="1381" y="796"/>
                  </a:lnTo>
                  <a:lnTo>
                    <a:pt x="1384" y="798"/>
                  </a:lnTo>
                  <a:lnTo>
                    <a:pt x="1386" y="802"/>
                  </a:lnTo>
                  <a:lnTo>
                    <a:pt x="1387" y="808"/>
                  </a:lnTo>
                  <a:lnTo>
                    <a:pt x="1389" y="814"/>
                  </a:lnTo>
                  <a:lnTo>
                    <a:pt x="1389" y="829"/>
                  </a:lnTo>
                  <a:lnTo>
                    <a:pt x="1387" y="844"/>
                  </a:lnTo>
                  <a:lnTo>
                    <a:pt x="1383" y="858"/>
                  </a:lnTo>
                  <a:lnTo>
                    <a:pt x="1379" y="872"/>
                  </a:lnTo>
                  <a:lnTo>
                    <a:pt x="1371" y="885"/>
                  </a:lnTo>
                  <a:lnTo>
                    <a:pt x="1364" y="897"/>
                  </a:lnTo>
                  <a:lnTo>
                    <a:pt x="1356" y="908"/>
                  </a:lnTo>
                  <a:lnTo>
                    <a:pt x="1346" y="918"/>
                  </a:lnTo>
                  <a:lnTo>
                    <a:pt x="1333" y="927"/>
                  </a:lnTo>
                  <a:lnTo>
                    <a:pt x="1320" y="934"/>
                  </a:lnTo>
                  <a:lnTo>
                    <a:pt x="1306" y="941"/>
                  </a:lnTo>
                  <a:lnTo>
                    <a:pt x="1293" y="948"/>
                  </a:lnTo>
                  <a:lnTo>
                    <a:pt x="1278" y="955"/>
                  </a:lnTo>
                  <a:lnTo>
                    <a:pt x="1266" y="964"/>
                  </a:lnTo>
                  <a:lnTo>
                    <a:pt x="1254" y="974"/>
                  </a:lnTo>
                  <a:lnTo>
                    <a:pt x="1244" y="987"/>
                  </a:lnTo>
                  <a:lnTo>
                    <a:pt x="1240" y="1000"/>
                  </a:lnTo>
                  <a:lnTo>
                    <a:pt x="1237" y="1011"/>
                  </a:lnTo>
                  <a:lnTo>
                    <a:pt x="1236" y="1022"/>
                  </a:lnTo>
                  <a:lnTo>
                    <a:pt x="1233" y="1037"/>
                  </a:lnTo>
                  <a:lnTo>
                    <a:pt x="1226" y="1045"/>
                  </a:lnTo>
                  <a:lnTo>
                    <a:pt x="1217" y="1053"/>
                  </a:lnTo>
                  <a:lnTo>
                    <a:pt x="1207" y="1058"/>
                  </a:lnTo>
                  <a:lnTo>
                    <a:pt x="1195" y="1064"/>
                  </a:lnTo>
                  <a:lnTo>
                    <a:pt x="1184" y="1070"/>
                  </a:lnTo>
                  <a:lnTo>
                    <a:pt x="1173" y="1075"/>
                  </a:lnTo>
                  <a:lnTo>
                    <a:pt x="1161" y="1080"/>
                  </a:lnTo>
                  <a:lnTo>
                    <a:pt x="1148" y="1085"/>
                  </a:lnTo>
                  <a:lnTo>
                    <a:pt x="1143" y="1088"/>
                  </a:lnTo>
                  <a:lnTo>
                    <a:pt x="1137" y="1094"/>
                  </a:lnTo>
                  <a:lnTo>
                    <a:pt x="1130" y="1100"/>
                  </a:lnTo>
                  <a:lnTo>
                    <a:pt x="1124" y="1105"/>
                  </a:lnTo>
                  <a:lnTo>
                    <a:pt x="1118" y="1111"/>
                  </a:lnTo>
                  <a:lnTo>
                    <a:pt x="1115" y="1115"/>
                  </a:lnTo>
                  <a:lnTo>
                    <a:pt x="1113" y="1121"/>
                  </a:lnTo>
                  <a:lnTo>
                    <a:pt x="1111" y="1130"/>
                  </a:lnTo>
                  <a:lnTo>
                    <a:pt x="1107" y="1137"/>
                  </a:lnTo>
                  <a:lnTo>
                    <a:pt x="1117" y="1166"/>
                  </a:lnTo>
                  <a:lnTo>
                    <a:pt x="1124" y="1197"/>
                  </a:lnTo>
                  <a:lnTo>
                    <a:pt x="1128" y="1228"/>
                  </a:lnTo>
                  <a:lnTo>
                    <a:pt x="1135" y="1260"/>
                  </a:lnTo>
                  <a:lnTo>
                    <a:pt x="1141" y="1261"/>
                  </a:lnTo>
                  <a:lnTo>
                    <a:pt x="1161" y="1256"/>
                  </a:lnTo>
                  <a:lnTo>
                    <a:pt x="1170" y="1250"/>
                  </a:lnTo>
                  <a:lnTo>
                    <a:pt x="1177" y="1243"/>
                  </a:lnTo>
                  <a:lnTo>
                    <a:pt x="1184" y="1236"/>
                  </a:lnTo>
                  <a:lnTo>
                    <a:pt x="1190" y="1226"/>
                  </a:lnTo>
                  <a:lnTo>
                    <a:pt x="1197" y="1217"/>
                  </a:lnTo>
                  <a:lnTo>
                    <a:pt x="1203" y="1208"/>
                  </a:lnTo>
                  <a:lnTo>
                    <a:pt x="1210" y="1200"/>
                  </a:lnTo>
                  <a:lnTo>
                    <a:pt x="1218" y="1193"/>
                  </a:lnTo>
                  <a:lnTo>
                    <a:pt x="1228" y="1187"/>
                  </a:lnTo>
                  <a:lnTo>
                    <a:pt x="1240" y="1184"/>
                  </a:lnTo>
                  <a:lnTo>
                    <a:pt x="1251" y="1184"/>
                  </a:lnTo>
                  <a:lnTo>
                    <a:pt x="1264" y="1186"/>
                  </a:lnTo>
                  <a:lnTo>
                    <a:pt x="1277" y="1187"/>
                  </a:lnTo>
                  <a:lnTo>
                    <a:pt x="1288" y="1187"/>
                  </a:lnTo>
                  <a:lnTo>
                    <a:pt x="1300" y="1184"/>
                  </a:lnTo>
                  <a:lnTo>
                    <a:pt x="1311" y="1178"/>
                  </a:lnTo>
                  <a:lnTo>
                    <a:pt x="1321" y="1173"/>
                  </a:lnTo>
                  <a:lnTo>
                    <a:pt x="1328" y="1166"/>
                  </a:lnTo>
                  <a:lnTo>
                    <a:pt x="1336" y="1157"/>
                  </a:lnTo>
                  <a:lnTo>
                    <a:pt x="1341" y="1147"/>
                  </a:lnTo>
                  <a:lnTo>
                    <a:pt x="1347" y="1137"/>
                  </a:lnTo>
                  <a:lnTo>
                    <a:pt x="1353" y="1125"/>
                  </a:lnTo>
                  <a:lnTo>
                    <a:pt x="1357" y="1114"/>
                  </a:lnTo>
                  <a:lnTo>
                    <a:pt x="1363" y="1103"/>
                  </a:lnTo>
                  <a:lnTo>
                    <a:pt x="1370" y="1095"/>
                  </a:lnTo>
                  <a:lnTo>
                    <a:pt x="1376" y="1091"/>
                  </a:lnTo>
                  <a:lnTo>
                    <a:pt x="1383" y="1087"/>
                  </a:lnTo>
                  <a:lnTo>
                    <a:pt x="1391" y="1083"/>
                  </a:lnTo>
                  <a:lnTo>
                    <a:pt x="1411" y="1088"/>
                  </a:lnTo>
                  <a:lnTo>
                    <a:pt x="1417" y="1093"/>
                  </a:lnTo>
                  <a:lnTo>
                    <a:pt x="1420" y="1098"/>
                  </a:lnTo>
                  <a:lnTo>
                    <a:pt x="1423" y="1105"/>
                  </a:lnTo>
                  <a:lnTo>
                    <a:pt x="1429" y="1111"/>
                  </a:lnTo>
                  <a:lnTo>
                    <a:pt x="1429" y="1133"/>
                  </a:lnTo>
                  <a:lnTo>
                    <a:pt x="1427" y="1153"/>
                  </a:lnTo>
                  <a:lnTo>
                    <a:pt x="1424" y="1171"/>
                  </a:lnTo>
                  <a:lnTo>
                    <a:pt x="1419" y="1190"/>
                  </a:lnTo>
                  <a:lnTo>
                    <a:pt x="1411" y="1206"/>
                  </a:lnTo>
                  <a:lnTo>
                    <a:pt x="1403" y="1220"/>
                  </a:lnTo>
                  <a:lnTo>
                    <a:pt x="1393" y="1231"/>
                  </a:lnTo>
                  <a:lnTo>
                    <a:pt x="1381" y="1241"/>
                  </a:lnTo>
                  <a:lnTo>
                    <a:pt x="1376" y="1247"/>
                  </a:lnTo>
                  <a:lnTo>
                    <a:pt x="1369" y="1253"/>
                  </a:lnTo>
                  <a:lnTo>
                    <a:pt x="1361" y="1257"/>
                  </a:lnTo>
                  <a:lnTo>
                    <a:pt x="1354" y="1261"/>
                  </a:lnTo>
                  <a:lnTo>
                    <a:pt x="1347" y="1266"/>
                  </a:lnTo>
                  <a:lnTo>
                    <a:pt x="1339" y="1270"/>
                  </a:lnTo>
                  <a:lnTo>
                    <a:pt x="1330" y="1273"/>
                  </a:lnTo>
                  <a:lnTo>
                    <a:pt x="1320" y="1277"/>
                  </a:lnTo>
                  <a:lnTo>
                    <a:pt x="1311" y="1277"/>
                  </a:lnTo>
                  <a:lnTo>
                    <a:pt x="1301" y="1277"/>
                  </a:lnTo>
                  <a:lnTo>
                    <a:pt x="1293" y="1279"/>
                  </a:lnTo>
                  <a:lnTo>
                    <a:pt x="1284" y="1281"/>
                  </a:lnTo>
                  <a:lnTo>
                    <a:pt x="1277" y="1286"/>
                  </a:lnTo>
                  <a:lnTo>
                    <a:pt x="1268" y="1290"/>
                  </a:lnTo>
                  <a:lnTo>
                    <a:pt x="1261" y="1296"/>
                  </a:lnTo>
                  <a:lnTo>
                    <a:pt x="1256" y="1303"/>
                  </a:lnTo>
                  <a:lnTo>
                    <a:pt x="1250" y="1313"/>
                  </a:lnTo>
                  <a:lnTo>
                    <a:pt x="1246" y="1324"/>
                  </a:lnTo>
                  <a:lnTo>
                    <a:pt x="1240" y="1339"/>
                  </a:lnTo>
                  <a:lnTo>
                    <a:pt x="1234" y="1352"/>
                  </a:lnTo>
                  <a:lnTo>
                    <a:pt x="1223" y="1366"/>
                  </a:lnTo>
                  <a:lnTo>
                    <a:pt x="1207" y="1379"/>
                  </a:lnTo>
                  <a:lnTo>
                    <a:pt x="1191" y="1390"/>
                  </a:lnTo>
                  <a:lnTo>
                    <a:pt x="1175" y="1402"/>
                  </a:lnTo>
                  <a:lnTo>
                    <a:pt x="1161" y="1414"/>
                  </a:lnTo>
                  <a:lnTo>
                    <a:pt x="1151" y="1430"/>
                  </a:lnTo>
                  <a:lnTo>
                    <a:pt x="1145" y="1449"/>
                  </a:lnTo>
                  <a:lnTo>
                    <a:pt x="1147" y="1472"/>
                  </a:lnTo>
                  <a:lnTo>
                    <a:pt x="1155" y="1490"/>
                  </a:lnTo>
                  <a:lnTo>
                    <a:pt x="1161" y="1493"/>
                  </a:lnTo>
                  <a:lnTo>
                    <a:pt x="1167" y="1495"/>
                  </a:lnTo>
                  <a:lnTo>
                    <a:pt x="1173" y="1496"/>
                  </a:lnTo>
                  <a:lnTo>
                    <a:pt x="1180" y="1496"/>
                  </a:lnTo>
                  <a:lnTo>
                    <a:pt x="1198" y="1480"/>
                  </a:lnTo>
                  <a:lnTo>
                    <a:pt x="1218" y="1470"/>
                  </a:lnTo>
                  <a:lnTo>
                    <a:pt x="1240" y="1463"/>
                  </a:lnTo>
                  <a:lnTo>
                    <a:pt x="1263" y="1460"/>
                  </a:lnTo>
                  <a:lnTo>
                    <a:pt x="1286" y="1459"/>
                  </a:lnTo>
                  <a:lnTo>
                    <a:pt x="1308" y="1459"/>
                  </a:lnTo>
                  <a:lnTo>
                    <a:pt x="1333" y="1457"/>
                  </a:lnTo>
                  <a:lnTo>
                    <a:pt x="1357" y="1456"/>
                  </a:lnTo>
                  <a:lnTo>
                    <a:pt x="1367" y="1446"/>
                  </a:lnTo>
                  <a:lnTo>
                    <a:pt x="1374" y="1436"/>
                  </a:lnTo>
                  <a:lnTo>
                    <a:pt x="1381" y="1424"/>
                  </a:lnTo>
                  <a:lnTo>
                    <a:pt x="1387" y="1412"/>
                  </a:lnTo>
                  <a:lnTo>
                    <a:pt x="1390" y="1409"/>
                  </a:lnTo>
                  <a:lnTo>
                    <a:pt x="1393" y="1404"/>
                  </a:lnTo>
                  <a:lnTo>
                    <a:pt x="1397" y="1400"/>
                  </a:lnTo>
                  <a:lnTo>
                    <a:pt x="1403" y="1397"/>
                  </a:lnTo>
                  <a:lnTo>
                    <a:pt x="1414" y="1397"/>
                  </a:lnTo>
                  <a:lnTo>
                    <a:pt x="1420" y="1399"/>
                  </a:lnTo>
                  <a:lnTo>
                    <a:pt x="1426" y="1400"/>
                  </a:lnTo>
                  <a:lnTo>
                    <a:pt x="1430" y="1403"/>
                  </a:lnTo>
                  <a:lnTo>
                    <a:pt x="1433" y="1406"/>
                  </a:lnTo>
                  <a:lnTo>
                    <a:pt x="1439" y="1414"/>
                  </a:lnTo>
                  <a:lnTo>
                    <a:pt x="1444" y="1424"/>
                  </a:lnTo>
                  <a:lnTo>
                    <a:pt x="1450" y="1434"/>
                  </a:lnTo>
                  <a:lnTo>
                    <a:pt x="1454" y="1447"/>
                  </a:lnTo>
                  <a:lnTo>
                    <a:pt x="1456" y="1462"/>
                  </a:lnTo>
                  <a:lnTo>
                    <a:pt x="1454" y="1473"/>
                  </a:lnTo>
                  <a:lnTo>
                    <a:pt x="1450" y="1485"/>
                  </a:lnTo>
                  <a:lnTo>
                    <a:pt x="1447" y="1497"/>
                  </a:lnTo>
                  <a:lnTo>
                    <a:pt x="1441" y="1510"/>
                  </a:lnTo>
                  <a:lnTo>
                    <a:pt x="1433" y="1520"/>
                  </a:lnTo>
                  <a:lnTo>
                    <a:pt x="1424" y="1529"/>
                  </a:lnTo>
                  <a:lnTo>
                    <a:pt x="1416" y="1537"/>
                  </a:lnTo>
                  <a:lnTo>
                    <a:pt x="1406" y="1545"/>
                  </a:lnTo>
                  <a:lnTo>
                    <a:pt x="1396" y="1550"/>
                  </a:lnTo>
                  <a:lnTo>
                    <a:pt x="1386" y="1558"/>
                  </a:lnTo>
                  <a:lnTo>
                    <a:pt x="1374" y="1562"/>
                  </a:lnTo>
                  <a:lnTo>
                    <a:pt x="1360" y="1568"/>
                  </a:lnTo>
                  <a:lnTo>
                    <a:pt x="1346" y="1568"/>
                  </a:lnTo>
                  <a:lnTo>
                    <a:pt x="1333" y="1568"/>
                  </a:lnTo>
                  <a:lnTo>
                    <a:pt x="1318" y="1566"/>
                  </a:lnTo>
                  <a:lnTo>
                    <a:pt x="1306" y="1565"/>
                  </a:lnTo>
                  <a:lnTo>
                    <a:pt x="1291" y="1565"/>
                  </a:lnTo>
                  <a:lnTo>
                    <a:pt x="1277" y="1566"/>
                  </a:lnTo>
                  <a:lnTo>
                    <a:pt x="1263" y="1570"/>
                  </a:lnTo>
                  <a:lnTo>
                    <a:pt x="1248" y="1576"/>
                  </a:lnTo>
                  <a:lnTo>
                    <a:pt x="1234" y="1590"/>
                  </a:lnTo>
                  <a:lnTo>
                    <a:pt x="1220" y="1605"/>
                  </a:lnTo>
                  <a:lnTo>
                    <a:pt x="1207" y="1619"/>
                  </a:lnTo>
                  <a:lnTo>
                    <a:pt x="1195" y="1635"/>
                  </a:lnTo>
                  <a:lnTo>
                    <a:pt x="1183" y="1649"/>
                  </a:lnTo>
                  <a:lnTo>
                    <a:pt x="1168" y="1662"/>
                  </a:lnTo>
                  <a:lnTo>
                    <a:pt x="1153" y="1673"/>
                  </a:lnTo>
                  <a:lnTo>
                    <a:pt x="1135" y="1682"/>
                  </a:lnTo>
                  <a:lnTo>
                    <a:pt x="1130" y="1688"/>
                  </a:lnTo>
                  <a:lnTo>
                    <a:pt x="1124" y="1701"/>
                  </a:lnTo>
                  <a:lnTo>
                    <a:pt x="1118" y="1715"/>
                  </a:lnTo>
                  <a:lnTo>
                    <a:pt x="1117" y="1729"/>
                  </a:lnTo>
                  <a:lnTo>
                    <a:pt x="1120" y="1743"/>
                  </a:lnTo>
                  <a:lnTo>
                    <a:pt x="1131" y="1746"/>
                  </a:lnTo>
                  <a:lnTo>
                    <a:pt x="1141" y="1748"/>
                  </a:lnTo>
                  <a:lnTo>
                    <a:pt x="1153" y="1748"/>
                  </a:lnTo>
                  <a:lnTo>
                    <a:pt x="1164" y="1745"/>
                  </a:lnTo>
                  <a:lnTo>
                    <a:pt x="1174" y="1741"/>
                  </a:lnTo>
                  <a:lnTo>
                    <a:pt x="1185" y="1736"/>
                  </a:lnTo>
                  <a:lnTo>
                    <a:pt x="1195" y="1731"/>
                  </a:lnTo>
                  <a:lnTo>
                    <a:pt x="1205" y="1726"/>
                  </a:lnTo>
                  <a:lnTo>
                    <a:pt x="1220" y="1723"/>
                  </a:lnTo>
                  <a:lnTo>
                    <a:pt x="1234" y="1723"/>
                  </a:lnTo>
                  <a:lnTo>
                    <a:pt x="1248" y="1725"/>
                  </a:lnTo>
                  <a:lnTo>
                    <a:pt x="1261" y="1728"/>
                  </a:lnTo>
                  <a:lnTo>
                    <a:pt x="1276" y="1732"/>
                  </a:lnTo>
                  <a:lnTo>
                    <a:pt x="1290" y="1738"/>
                  </a:lnTo>
                  <a:lnTo>
                    <a:pt x="1303" y="1742"/>
                  </a:lnTo>
                  <a:lnTo>
                    <a:pt x="1317" y="1748"/>
                  </a:lnTo>
                  <a:lnTo>
                    <a:pt x="1328" y="1748"/>
                  </a:lnTo>
                  <a:lnTo>
                    <a:pt x="1340" y="1748"/>
                  </a:lnTo>
                  <a:lnTo>
                    <a:pt x="1351" y="1745"/>
                  </a:lnTo>
                  <a:lnTo>
                    <a:pt x="1363" y="1741"/>
                  </a:lnTo>
                  <a:lnTo>
                    <a:pt x="1374" y="1735"/>
                  </a:lnTo>
                  <a:lnTo>
                    <a:pt x="1384" y="1729"/>
                  </a:lnTo>
                  <a:lnTo>
                    <a:pt x="1394" y="1723"/>
                  </a:lnTo>
                  <a:lnTo>
                    <a:pt x="1403" y="1716"/>
                  </a:lnTo>
                  <a:lnTo>
                    <a:pt x="1409" y="1715"/>
                  </a:lnTo>
                  <a:lnTo>
                    <a:pt x="1414" y="1715"/>
                  </a:lnTo>
                  <a:lnTo>
                    <a:pt x="1420" y="1718"/>
                  </a:lnTo>
                  <a:lnTo>
                    <a:pt x="1427" y="1719"/>
                  </a:lnTo>
                  <a:lnTo>
                    <a:pt x="1433" y="1726"/>
                  </a:lnTo>
                  <a:lnTo>
                    <a:pt x="1439" y="1733"/>
                  </a:lnTo>
                  <a:lnTo>
                    <a:pt x="1443" y="1741"/>
                  </a:lnTo>
                  <a:lnTo>
                    <a:pt x="1449" y="1751"/>
                  </a:lnTo>
                  <a:lnTo>
                    <a:pt x="1449" y="1758"/>
                  </a:lnTo>
                  <a:lnTo>
                    <a:pt x="1447" y="1765"/>
                  </a:lnTo>
                  <a:lnTo>
                    <a:pt x="1446" y="1774"/>
                  </a:lnTo>
                  <a:lnTo>
                    <a:pt x="1444" y="1781"/>
                  </a:lnTo>
                  <a:lnTo>
                    <a:pt x="1439" y="1794"/>
                  </a:lnTo>
                  <a:lnTo>
                    <a:pt x="1433" y="1804"/>
                  </a:lnTo>
                  <a:lnTo>
                    <a:pt x="1426" y="1811"/>
                  </a:lnTo>
                  <a:lnTo>
                    <a:pt x="1416" y="1819"/>
                  </a:lnTo>
                  <a:lnTo>
                    <a:pt x="1406" y="1828"/>
                  </a:lnTo>
                  <a:lnTo>
                    <a:pt x="1386" y="1841"/>
                  </a:lnTo>
                  <a:lnTo>
                    <a:pt x="1366" y="1848"/>
                  </a:lnTo>
                  <a:lnTo>
                    <a:pt x="1343" y="1851"/>
                  </a:lnTo>
                  <a:lnTo>
                    <a:pt x="1318" y="1851"/>
                  </a:lnTo>
                  <a:lnTo>
                    <a:pt x="1294" y="1851"/>
                  </a:lnTo>
                  <a:lnTo>
                    <a:pt x="1270" y="1851"/>
                  </a:lnTo>
                  <a:lnTo>
                    <a:pt x="1246" y="1852"/>
                  </a:lnTo>
                  <a:lnTo>
                    <a:pt x="1223" y="1858"/>
                  </a:lnTo>
                  <a:lnTo>
                    <a:pt x="1211" y="1865"/>
                  </a:lnTo>
                  <a:lnTo>
                    <a:pt x="1203" y="1874"/>
                  </a:lnTo>
                  <a:lnTo>
                    <a:pt x="1195" y="1885"/>
                  </a:lnTo>
                  <a:lnTo>
                    <a:pt x="1190" y="1898"/>
                  </a:lnTo>
                  <a:lnTo>
                    <a:pt x="1184" y="1904"/>
                  </a:lnTo>
                  <a:lnTo>
                    <a:pt x="1180" y="1909"/>
                  </a:lnTo>
                  <a:lnTo>
                    <a:pt x="1174" y="1917"/>
                  </a:lnTo>
                  <a:lnTo>
                    <a:pt x="1170" y="1922"/>
                  </a:lnTo>
                  <a:lnTo>
                    <a:pt x="1164" y="1929"/>
                  </a:lnTo>
                  <a:lnTo>
                    <a:pt x="1158" y="1935"/>
                  </a:lnTo>
                  <a:lnTo>
                    <a:pt x="1151" y="1941"/>
                  </a:lnTo>
                  <a:lnTo>
                    <a:pt x="1144" y="1947"/>
                  </a:lnTo>
                  <a:lnTo>
                    <a:pt x="1140" y="1951"/>
                  </a:lnTo>
                  <a:lnTo>
                    <a:pt x="1138" y="1954"/>
                  </a:lnTo>
                  <a:lnTo>
                    <a:pt x="1135" y="1958"/>
                  </a:lnTo>
                  <a:lnTo>
                    <a:pt x="1133" y="1965"/>
                  </a:lnTo>
                  <a:lnTo>
                    <a:pt x="1141" y="1967"/>
                  </a:lnTo>
                  <a:lnTo>
                    <a:pt x="1150" y="1968"/>
                  </a:lnTo>
                  <a:lnTo>
                    <a:pt x="1158" y="1968"/>
                  </a:lnTo>
                  <a:lnTo>
                    <a:pt x="1168" y="1968"/>
                  </a:lnTo>
                  <a:lnTo>
                    <a:pt x="1178" y="1968"/>
                  </a:lnTo>
                  <a:lnTo>
                    <a:pt x="1188" y="1968"/>
                  </a:lnTo>
                  <a:lnTo>
                    <a:pt x="1198" y="1968"/>
                  </a:lnTo>
                  <a:lnTo>
                    <a:pt x="1208" y="1970"/>
                  </a:lnTo>
                  <a:lnTo>
                    <a:pt x="1247" y="1975"/>
                  </a:lnTo>
                  <a:lnTo>
                    <a:pt x="1286" y="1981"/>
                  </a:lnTo>
                  <a:lnTo>
                    <a:pt x="1324" y="1987"/>
                  </a:lnTo>
                  <a:lnTo>
                    <a:pt x="1361" y="1992"/>
                  </a:lnTo>
                  <a:lnTo>
                    <a:pt x="1400" y="1998"/>
                  </a:lnTo>
                  <a:lnTo>
                    <a:pt x="1437" y="2004"/>
                  </a:lnTo>
                  <a:lnTo>
                    <a:pt x="1476" y="2010"/>
                  </a:lnTo>
                  <a:lnTo>
                    <a:pt x="1513" y="2014"/>
                  </a:lnTo>
                  <a:lnTo>
                    <a:pt x="1550" y="2020"/>
                  </a:lnTo>
                  <a:lnTo>
                    <a:pt x="1587" y="2025"/>
                  </a:lnTo>
                  <a:lnTo>
                    <a:pt x="1626" y="2030"/>
                  </a:lnTo>
                  <a:lnTo>
                    <a:pt x="1663" y="2035"/>
                  </a:lnTo>
                  <a:lnTo>
                    <a:pt x="1700" y="2041"/>
                  </a:lnTo>
                  <a:lnTo>
                    <a:pt x="1738" y="2045"/>
                  </a:lnTo>
                  <a:lnTo>
                    <a:pt x="1775" y="2051"/>
                  </a:lnTo>
                  <a:lnTo>
                    <a:pt x="1812" y="2057"/>
                  </a:lnTo>
                  <a:lnTo>
                    <a:pt x="1828" y="2061"/>
                  </a:lnTo>
                  <a:lnTo>
                    <a:pt x="1842" y="2065"/>
                  </a:lnTo>
                  <a:lnTo>
                    <a:pt x="1858" y="2070"/>
                  </a:lnTo>
                  <a:lnTo>
                    <a:pt x="1872" y="2075"/>
                  </a:lnTo>
                  <a:lnTo>
                    <a:pt x="1888" y="2080"/>
                  </a:lnTo>
                  <a:lnTo>
                    <a:pt x="1903" y="2084"/>
                  </a:lnTo>
                  <a:lnTo>
                    <a:pt x="1918" y="2088"/>
                  </a:lnTo>
                  <a:lnTo>
                    <a:pt x="1934" y="2093"/>
                  </a:lnTo>
                  <a:lnTo>
                    <a:pt x="1949" y="2098"/>
                  </a:lnTo>
                  <a:lnTo>
                    <a:pt x="1965" y="2103"/>
                  </a:lnTo>
                  <a:lnTo>
                    <a:pt x="1981" y="2107"/>
                  </a:lnTo>
                  <a:lnTo>
                    <a:pt x="1996" y="2113"/>
                  </a:lnTo>
                  <a:lnTo>
                    <a:pt x="2012" y="2117"/>
                  </a:lnTo>
                  <a:lnTo>
                    <a:pt x="2028" y="2123"/>
                  </a:lnTo>
                  <a:lnTo>
                    <a:pt x="2044" y="2127"/>
                  </a:lnTo>
                  <a:lnTo>
                    <a:pt x="2059" y="2133"/>
                  </a:lnTo>
                  <a:lnTo>
                    <a:pt x="2062" y="2135"/>
                  </a:lnTo>
                  <a:lnTo>
                    <a:pt x="2064" y="2138"/>
                  </a:lnTo>
                  <a:lnTo>
                    <a:pt x="2065" y="2143"/>
                  </a:lnTo>
                  <a:lnTo>
                    <a:pt x="2064" y="2148"/>
                  </a:lnTo>
                  <a:lnTo>
                    <a:pt x="2061" y="2151"/>
                  </a:lnTo>
                  <a:lnTo>
                    <a:pt x="2057" y="2153"/>
                  </a:lnTo>
                  <a:lnTo>
                    <a:pt x="2049" y="2154"/>
                  </a:lnTo>
                  <a:lnTo>
                    <a:pt x="2044" y="2157"/>
                  </a:lnTo>
                  <a:lnTo>
                    <a:pt x="2005" y="2148"/>
                  </a:lnTo>
                  <a:lnTo>
                    <a:pt x="1966" y="2144"/>
                  </a:lnTo>
                  <a:lnTo>
                    <a:pt x="1928" y="2141"/>
                  </a:lnTo>
                  <a:lnTo>
                    <a:pt x="1891" y="2140"/>
                  </a:lnTo>
                  <a:lnTo>
                    <a:pt x="1852" y="2141"/>
                  </a:lnTo>
                  <a:lnTo>
                    <a:pt x="1813" y="2144"/>
                  </a:lnTo>
                  <a:lnTo>
                    <a:pt x="1775" y="2147"/>
                  </a:lnTo>
                  <a:lnTo>
                    <a:pt x="1738" y="2151"/>
                  </a:lnTo>
                  <a:lnTo>
                    <a:pt x="1699" y="2155"/>
                  </a:lnTo>
                  <a:lnTo>
                    <a:pt x="1660" y="2160"/>
                  </a:lnTo>
                  <a:lnTo>
                    <a:pt x="1622" y="2164"/>
                  </a:lnTo>
                  <a:lnTo>
                    <a:pt x="1585" y="2167"/>
                  </a:lnTo>
                  <a:lnTo>
                    <a:pt x="1546" y="2168"/>
                  </a:lnTo>
                  <a:lnTo>
                    <a:pt x="1506" y="2168"/>
                  </a:lnTo>
                  <a:lnTo>
                    <a:pt x="1467" y="2167"/>
                  </a:lnTo>
                  <a:lnTo>
                    <a:pt x="1429" y="2163"/>
                  </a:lnTo>
                  <a:lnTo>
                    <a:pt x="1420" y="2166"/>
                  </a:lnTo>
                  <a:lnTo>
                    <a:pt x="1413" y="2168"/>
                  </a:lnTo>
                  <a:lnTo>
                    <a:pt x="1406" y="2173"/>
                  </a:lnTo>
                  <a:lnTo>
                    <a:pt x="1399" y="2176"/>
                  </a:lnTo>
                  <a:lnTo>
                    <a:pt x="1390" y="2180"/>
                  </a:lnTo>
                  <a:lnTo>
                    <a:pt x="1383" y="2184"/>
                  </a:lnTo>
                  <a:lnTo>
                    <a:pt x="1376" y="2187"/>
                  </a:lnTo>
                  <a:lnTo>
                    <a:pt x="1367" y="2191"/>
                  </a:lnTo>
                  <a:lnTo>
                    <a:pt x="1340" y="2196"/>
                  </a:lnTo>
                  <a:lnTo>
                    <a:pt x="1313" y="2198"/>
                  </a:lnTo>
                  <a:lnTo>
                    <a:pt x="1286" y="2201"/>
                  </a:lnTo>
                  <a:lnTo>
                    <a:pt x="1257" y="2201"/>
                  </a:lnTo>
                  <a:lnTo>
                    <a:pt x="1230" y="2203"/>
                  </a:lnTo>
                  <a:lnTo>
                    <a:pt x="1203" y="2203"/>
                  </a:lnTo>
                  <a:lnTo>
                    <a:pt x="1174" y="2204"/>
                  </a:lnTo>
                  <a:lnTo>
                    <a:pt x="1147" y="2206"/>
                  </a:lnTo>
                  <a:lnTo>
                    <a:pt x="1131" y="220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5" name="Freeform 13"/>
            <p:cNvSpPr>
              <a:spLocks/>
            </p:cNvSpPr>
            <p:nvPr/>
          </p:nvSpPr>
          <p:spPr bwMode="auto">
            <a:xfrm>
              <a:off x="1893" y="3578"/>
              <a:ext cx="1996" cy="225"/>
            </a:xfrm>
            <a:custGeom>
              <a:avLst/>
              <a:gdLst>
                <a:gd name="T0" fmla="*/ 1028 w 1996"/>
                <a:gd name="T1" fmla="*/ 223 h 225"/>
                <a:gd name="T2" fmla="*/ 904 w 1996"/>
                <a:gd name="T3" fmla="*/ 218 h 225"/>
                <a:gd name="T4" fmla="*/ 779 w 1996"/>
                <a:gd name="T5" fmla="*/ 206 h 225"/>
                <a:gd name="T6" fmla="*/ 653 w 1996"/>
                <a:gd name="T7" fmla="*/ 193 h 225"/>
                <a:gd name="T8" fmla="*/ 528 w 1996"/>
                <a:gd name="T9" fmla="*/ 178 h 225"/>
                <a:gd name="T10" fmla="*/ 403 w 1996"/>
                <a:gd name="T11" fmla="*/ 163 h 225"/>
                <a:gd name="T12" fmla="*/ 277 w 1996"/>
                <a:gd name="T13" fmla="*/ 153 h 225"/>
                <a:gd name="T14" fmla="*/ 154 w 1996"/>
                <a:gd name="T15" fmla="*/ 146 h 225"/>
                <a:gd name="T16" fmla="*/ 110 w 1996"/>
                <a:gd name="T17" fmla="*/ 136 h 225"/>
                <a:gd name="T18" fmla="*/ 68 w 1996"/>
                <a:gd name="T19" fmla="*/ 120 h 225"/>
                <a:gd name="T20" fmla="*/ 13 w 1996"/>
                <a:gd name="T21" fmla="*/ 113 h 225"/>
                <a:gd name="T22" fmla="*/ 60 w 1996"/>
                <a:gd name="T23" fmla="*/ 96 h 225"/>
                <a:gd name="T24" fmla="*/ 160 w 1996"/>
                <a:gd name="T25" fmla="*/ 85 h 225"/>
                <a:gd name="T26" fmla="*/ 259 w 1996"/>
                <a:gd name="T27" fmla="*/ 72 h 225"/>
                <a:gd name="T28" fmla="*/ 359 w 1996"/>
                <a:gd name="T29" fmla="*/ 50 h 225"/>
                <a:gd name="T30" fmla="*/ 460 w 1996"/>
                <a:gd name="T31" fmla="*/ 37 h 225"/>
                <a:gd name="T32" fmla="*/ 563 w 1996"/>
                <a:gd name="T33" fmla="*/ 30 h 225"/>
                <a:gd name="T34" fmla="*/ 666 w 1996"/>
                <a:gd name="T35" fmla="*/ 13 h 225"/>
                <a:gd name="T36" fmla="*/ 769 w 1996"/>
                <a:gd name="T37" fmla="*/ 0 h 225"/>
                <a:gd name="T38" fmla="*/ 842 w 1996"/>
                <a:gd name="T39" fmla="*/ 22 h 225"/>
                <a:gd name="T40" fmla="*/ 837 w 1996"/>
                <a:gd name="T41" fmla="*/ 67 h 225"/>
                <a:gd name="T42" fmla="*/ 785 w 1996"/>
                <a:gd name="T43" fmla="*/ 82 h 225"/>
                <a:gd name="T44" fmla="*/ 749 w 1996"/>
                <a:gd name="T45" fmla="*/ 100 h 225"/>
                <a:gd name="T46" fmla="*/ 772 w 1996"/>
                <a:gd name="T47" fmla="*/ 106 h 225"/>
                <a:gd name="T48" fmla="*/ 799 w 1996"/>
                <a:gd name="T49" fmla="*/ 93 h 225"/>
                <a:gd name="T50" fmla="*/ 848 w 1996"/>
                <a:gd name="T51" fmla="*/ 92 h 225"/>
                <a:gd name="T52" fmla="*/ 885 w 1996"/>
                <a:gd name="T53" fmla="*/ 108 h 225"/>
                <a:gd name="T54" fmla="*/ 942 w 1996"/>
                <a:gd name="T55" fmla="*/ 115 h 225"/>
                <a:gd name="T56" fmla="*/ 1034 w 1996"/>
                <a:gd name="T57" fmla="*/ 115 h 225"/>
                <a:gd name="T58" fmla="*/ 1108 w 1996"/>
                <a:gd name="T59" fmla="*/ 108 h 225"/>
                <a:gd name="T60" fmla="*/ 1135 w 1996"/>
                <a:gd name="T61" fmla="*/ 98 h 225"/>
                <a:gd name="T62" fmla="*/ 1190 w 1996"/>
                <a:gd name="T63" fmla="*/ 96 h 225"/>
                <a:gd name="T64" fmla="*/ 1244 w 1996"/>
                <a:gd name="T65" fmla="*/ 89 h 225"/>
                <a:gd name="T66" fmla="*/ 1184 w 1996"/>
                <a:gd name="T67" fmla="*/ 79 h 225"/>
                <a:gd name="T68" fmla="*/ 1120 w 1996"/>
                <a:gd name="T69" fmla="*/ 79 h 225"/>
                <a:gd name="T70" fmla="*/ 1101 w 1996"/>
                <a:gd name="T71" fmla="*/ 90 h 225"/>
                <a:gd name="T72" fmla="*/ 1095 w 1996"/>
                <a:gd name="T73" fmla="*/ 37 h 225"/>
                <a:gd name="T74" fmla="*/ 1226 w 1996"/>
                <a:gd name="T75" fmla="*/ 27 h 225"/>
                <a:gd name="T76" fmla="*/ 1394 w 1996"/>
                <a:gd name="T77" fmla="*/ 47 h 225"/>
                <a:gd name="T78" fmla="*/ 1563 w 1996"/>
                <a:gd name="T79" fmla="*/ 75 h 225"/>
                <a:gd name="T80" fmla="*/ 1732 w 1996"/>
                <a:gd name="T81" fmla="*/ 100 h 225"/>
                <a:gd name="T82" fmla="*/ 1858 w 1996"/>
                <a:gd name="T83" fmla="*/ 130 h 225"/>
                <a:gd name="T84" fmla="*/ 1969 w 1996"/>
                <a:gd name="T85" fmla="*/ 163 h 225"/>
                <a:gd name="T86" fmla="*/ 1974 w 1996"/>
                <a:gd name="T87" fmla="*/ 172 h 225"/>
                <a:gd name="T88" fmla="*/ 1922 w 1996"/>
                <a:gd name="T89" fmla="*/ 159 h 225"/>
                <a:gd name="T90" fmla="*/ 1849 w 1996"/>
                <a:gd name="T91" fmla="*/ 155 h 225"/>
                <a:gd name="T92" fmla="*/ 1776 w 1996"/>
                <a:gd name="T93" fmla="*/ 160 h 225"/>
                <a:gd name="T94" fmla="*/ 1703 w 1996"/>
                <a:gd name="T95" fmla="*/ 175 h 225"/>
                <a:gd name="T96" fmla="*/ 1595 w 1996"/>
                <a:gd name="T97" fmla="*/ 176 h 225"/>
                <a:gd name="T98" fmla="*/ 1459 w 1996"/>
                <a:gd name="T99" fmla="*/ 185 h 225"/>
                <a:gd name="T100" fmla="*/ 1329 w 1996"/>
                <a:gd name="T101" fmla="*/ 206 h 225"/>
                <a:gd name="T102" fmla="*/ 1197 w 1996"/>
                <a:gd name="T103" fmla="*/ 223 h 2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996"/>
                <a:gd name="T157" fmla="*/ 0 h 225"/>
                <a:gd name="T158" fmla="*/ 1996 w 1996"/>
                <a:gd name="T159" fmla="*/ 225 h 2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996" h="225">
                  <a:moveTo>
                    <a:pt x="1121" y="225"/>
                  </a:moveTo>
                  <a:lnTo>
                    <a:pt x="1090" y="225"/>
                  </a:lnTo>
                  <a:lnTo>
                    <a:pt x="1060" y="225"/>
                  </a:lnTo>
                  <a:lnTo>
                    <a:pt x="1028" y="223"/>
                  </a:lnTo>
                  <a:lnTo>
                    <a:pt x="997" y="223"/>
                  </a:lnTo>
                  <a:lnTo>
                    <a:pt x="967" y="222"/>
                  </a:lnTo>
                  <a:lnTo>
                    <a:pt x="935" y="219"/>
                  </a:lnTo>
                  <a:lnTo>
                    <a:pt x="904" y="218"/>
                  </a:lnTo>
                  <a:lnTo>
                    <a:pt x="872" y="215"/>
                  </a:lnTo>
                  <a:lnTo>
                    <a:pt x="841" y="212"/>
                  </a:lnTo>
                  <a:lnTo>
                    <a:pt x="811" y="209"/>
                  </a:lnTo>
                  <a:lnTo>
                    <a:pt x="779" y="206"/>
                  </a:lnTo>
                  <a:lnTo>
                    <a:pt x="748" y="203"/>
                  </a:lnTo>
                  <a:lnTo>
                    <a:pt x="716" y="201"/>
                  </a:lnTo>
                  <a:lnTo>
                    <a:pt x="685" y="196"/>
                  </a:lnTo>
                  <a:lnTo>
                    <a:pt x="653" y="193"/>
                  </a:lnTo>
                  <a:lnTo>
                    <a:pt x="622" y="189"/>
                  </a:lnTo>
                  <a:lnTo>
                    <a:pt x="590" y="185"/>
                  </a:lnTo>
                  <a:lnTo>
                    <a:pt x="559" y="182"/>
                  </a:lnTo>
                  <a:lnTo>
                    <a:pt x="528" y="178"/>
                  </a:lnTo>
                  <a:lnTo>
                    <a:pt x="496" y="175"/>
                  </a:lnTo>
                  <a:lnTo>
                    <a:pt x="465" y="170"/>
                  </a:lnTo>
                  <a:lnTo>
                    <a:pt x="433" y="168"/>
                  </a:lnTo>
                  <a:lnTo>
                    <a:pt x="403" y="163"/>
                  </a:lnTo>
                  <a:lnTo>
                    <a:pt x="372" y="160"/>
                  </a:lnTo>
                  <a:lnTo>
                    <a:pt x="340" y="158"/>
                  </a:lnTo>
                  <a:lnTo>
                    <a:pt x="309" y="155"/>
                  </a:lnTo>
                  <a:lnTo>
                    <a:pt x="277" y="153"/>
                  </a:lnTo>
                  <a:lnTo>
                    <a:pt x="247" y="150"/>
                  </a:lnTo>
                  <a:lnTo>
                    <a:pt x="216" y="149"/>
                  </a:lnTo>
                  <a:lnTo>
                    <a:pt x="184" y="146"/>
                  </a:lnTo>
                  <a:lnTo>
                    <a:pt x="154" y="146"/>
                  </a:lnTo>
                  <a:lnTo>
                    <a:pt x="123" y="145"/>
                  </a:lnTo>
                  <a:lnTo>
                    <a:pt x="118" y="142"/>
                  </a:lnTo>
                  <a:lnTo>
                    <a:pt x="114" y="140"/>
                  </a:lnTo>
                  <a:lnTo>
                    <a:pt x="110" y="136"/>
                  </a:lnTo>
                  <a:lnTo>
                    <a:pt x="106" y="132"/>
                  </a:lnTo>
                  <a:lnTo>
                    <a:pt x="94" y="126"/>
                  </a:lnTo>
                  <a:lnTo>
                    <a:pt x="81" y="123"/>
                  </a:lnTo>
                  <a:lnTo>
                    <a:pt x="68" y="120"/>
                  </a:lnTo>
                  <a:lnTo>
                    <a:pt x="56" y="119"/>
                  </a:lnTo>
                  <a:lnTo>
                    <a:pt x="41" y="116"/>
                  </a:lnTo>
                  <a:lnTo>
                    <a:pt x="27" y="115"/>
                  </a:lnTo>
                  <a:lnTo>
                    <a:pt x="13" y="113"/>
                  </a:lnTo>
                  <a:lnTo>
                    <a:pt x="0" y="110"/>
                  </a:lnTo>
                  <a:lnTo>
                    <a:pt x="10" y="103"/>
                  </a:lnTo>
                  <a:lnTo>
                    <a:pt x="34" y="99"/>
                  </a:lnTo>
                  <a:lnTo>
                    <a:pt x="60" y="96"/>
                  </a:lnTo>
                  <a:lnTo>
                    <a:pt x="84" y="92"/>
                  </a:lnTo>
                  <a:lnTo>
                    <a:pt x="110" y="89"/>
                  </a:lnTo>
                  <a:lnTo>
                    <a:pt x="134" y="87"/>
                  </a:lnTo>
                  <a:lnTo>
                    <a:pt x="160" y="85"/>
                  </a:lnTo>
                  <a:lnTo>
                    <a:pt x="184" y="82"/>
                  </a:lnTo>
                  <a:lnTo>
                    <a:pt x="210" y="79"/>
                  </a:lnTo>
                  <a:lnTo>
                    <a:pt x="234" y="76"/>
                  </a:lnTo>
                  <a:lnTo>
                    <a:pt x="259" y="72"/>
                  </a:lnTo>
                  <a:lnTo>
                    <a:pt x="284" y="67"/>
                  </a:lnTo>
                  <a:lnTo>
                    <a:pt x="309" y="63"/>
                  </a:lnTo>
                  <a:lnTo>
                    <a:pt x="334" y="57"/>
                  </a:lnTo>
                  <a:lnTo>
                    <a:pt x="359" y="50"/>
                  </a:lnTo>
                  <a:lnTo>
                    <a:pt x="385" y="42"/>
                  </a:lnTo>
                  <a:lnTo>
                    <a:pt x="409" y="33"/>
                  </a:lnTo>
                  <a:lnTo>
                    <a:pt x="435" y="36"/>
                  </a:lnTo>
                  <a:lnTo>
                    <a:pt x="460" y="37"/>
                  </a:lnTo>
                  <a:lnTo>
                    <a:pt x="486" y="37"/>
                  </a:lnTo>
                  <a:lnTo>
                    <a:pt x="512" y="36"/>
                  </a:lnTo>
                  <a:lnTo>
                    <a:pt x="538" y="35"/>
                  </a:lnTo>
                  <a:lnTo>
                    <a:pt x="563" y="30"/>
                  </a:lnTo>
                  <a:lnTo>
                    <a:pt x="589" y="27"/>
                  </a:lnTo>
                  <a:lnTo>
                    <a:pt x="615" y="23"/>
                  </a:lnTo>
                  <a:lnTo>
                    <a:pt x="641" y="19"/>
                  </a:lnTo>
                  <a:lnTo>
                    <a:pt x="666" y="13"/>
                  </a:lnTo>
                  <a:lnTo>
                    <a:pt x="692" y="10"/>
                  </a:lnTo>
                  <a:lnTo>
                    <a:pt x="718" y="6"/>
                  </a:lnTo>
                  <a:lnTo>
                    <a:pt x="744" y="3"/>
                  </a:lnTo>
                  <a:lnTo>
                    <a:pt x="769" y="0"/>
                  </a:lnTo>
                  <a:lnTo>
                    <a:pt x="795" y="0"/>
                  </a:lnTo>
                  <a:lnTo>
                    <a:pt x="821" y="0"/>
                  </a:lnTo>
                  <a:lnTo>
                    <a:pt x="841" y="9"/>
                  </a:lnTo>
                  <a:lnTo>
                    <a:pt x="842" y="22"/>
                  </a:lnTo>
                  <a:lnTo>
                    <a:pt x="842" y="36"/>
                  </a:lnTo>
                  <a:lnTo>
                    <a:pt x="842" y="49"/>
                  </a:lnTo>
                  <a:lnTo>
                    <a:pt x="839" y="65"/>
                  </a:lnTo>
                  <a:lnTo>
                    <a:pt x="837" y="67"/>
                  </a:lnTo>
                  <a:lnTo>
                    <a:pt x="822" y="70"/>
                  </a:lnTo>
                  <a:lnTo>
                    <a:pt x="809" y="73"/>
                  </a:lnTo>
                  <a:lnTo>
                    <a:pt x="796" y="77"/>
                  </a:lnTo>
                  <a:lnTo>
                    <a:pt x="785" y="82"/>
                  </a:lnTo>
                  <a:lnTo>
                    <a:pt x="775" y="86"/>
                  </a:lnTo>
                  <a:lnTo>
                    <a:pt x="766" y="90"/>
                  </a:lnTo>
                  <a:lnTo>
                    <a:pt x="756" y="95"/>
                  </a:lnTo>
                  <a:lnTo>
                    <a:pt x="749" y="100"/>
                  </a:lnTo>
                  <a:lnTo>
                    <a:pt x="754" y="110"/>
                  </a:lnTo>
                  <a:lnTo>
                    <a:pt x="759" y="113"/>
                  </a:lnTo>
                  <a:lnTo>
                    <a:pt x="766" y="109"/>
                  </a:lnTo>
                  <a:lnTo>
                    <a:pt x="772" y="106"/>
                  </a:lnTo>
                  <a:lnTo>
                    <a:pt x="779" y="103"/>
                  </a:lnTo>
                  <a:lnTo>
                    <a:pt x="785" y="100"/>
                  </a:lnTo>
                  <a:lnTo>
                    <a:pt x="792" y="96"/>
                  </a:lnTo>
                  <a:lnTo>
                    <a:pt x="799" y="93"/>
                  </a:lnTo>
                  <a:lnTo>
                    <a:pt x="806" y="90"/>
                  </a:lnTo>
                  <a:lnTo>
                    <a:pt x="814" y="87"/>
                  </a:lnTo>
                  <a:lnTo>
                    <a:pt x="839" y="87"/>
                  </a:lnTo>
                  <a:lnTo>
                    <a:pt x="848" y="92"/>
                  </a:lnTo>
                  <a:lnTo>
                    <a:pt x="858" y="96"/>
                  </a:lnTo>
                  <a:lnTo>
                    <a:pt x="867" y="100"/>
                  </a:lnTo>
                  <a:lnTo>
                    <a:pt x="875" y="103"/>
                  </a:lnTo>
                  <a:lnTo>
                    <a:pt x="885" y="108"/>
                  </a:lnTo>
                  <a:lnTo>
                    <a:pt x="897" y="110"/>
                  </a:lnTo>
                  <a:lnTo>
                    <a:pt x="907" y="113"/>
                  </a:lnTo>
                  <a:lnTo>
                    <a:pt x="919" y="116"/>
                  </a:lnTo>
                  <a:lnTo>
                    <a:pt x="942" y="115"/>
                  </a:lnTo>
                  <a:lnTo>
                    <a:pt x="965" y="115"/>
                  </a:lnTo>
                  <a:lnTo>
                    <a:pt x="988" y="115"/>
                  </a:lnTo>
                  <a:lnTo>
                    <a:pt x="1011" y="115"/>
                  </a:lnTo>
                  <a:lnTo>
                    <a:pt x="1034" y="115"/>
                  </a:lnTo>
                  <a:lnTo>
                    <a:pt x="1057" y="115"/>
                  </a:lnTo>
                  <a:lnTo>
                    <a:pt x="1080" y="112"/>
                  </a:lnTo>
                  <a:lnTo>
                    <a:pt x="1104" y="109"/>
                  </a:lnTo>
                  <a:lnTo>
                    <a:pt x="1108" y="108"/>
                  </a:lnTo>
                  <a:lnTo>
                    <a:pt x="1113" y="105"/>
                  </a:lnTo>
                  <a:lnTo>
                    <a:pt x="1117" y="102"/>
                  </a:lnTo>
                  <a:lnTo>
                    <a:pt x="1121" y="99"/>
                  </a:lnTo>
                  <a:lnTo>
                    <a:pt x="1135" y="98"/>
                  </a:lnTo>
                  <a:lnTo>
                    <a:pt x="1148" y="96"/>
                  </a:lnTo>
                  <a:lnTo>
                    <a:pt x="1163" y="96"/>
                  </a:lnTo>
                  <a:lnTo>
                    <a:pt x="1177" y="96"/>
                  </a:lnTo>
                  <a:lnTo>
                    <a:pt x="1190" y="96"/>
                  </a:lnTo>
                  <a:lnTo>
                    <a:pt x="1204" y="98"/>
                  </a:lnTo>
                  <a:lnTo>
                    <a:pt x="1218" y="98"/>
                  </a:lnTo>
                  <a:lnTo>
                    <a:pt x="1233" y="98"/>
                  </a:lnTo>
                  <a:lnTo>
                    <a:pt x="1244" y="89"/>
                  </a:lnTo>
                  <a:lnTo>
                    <a:pt x="1231" y="83"/>
                  </a:lnTo>
                  <a:lnTo>
                    <a:pt x="1216" y="80"/>
                  </a:lnTo>
                  <a:lnTo>
                    <a:pt x="1201" y="79"/>
                  </a:lnTo>
                  <a:lnTo>
                    <a:pt x="1184" y="79"/>
                  </a:lnTo>
                  <a:lnTo>
                    <a:pt x="1168" y="79"/>
                  </a:lnTo>
                  <a:lnTo>
                    <a:pt x="1151" y="80"/>
                  </a:lnTo>
                  <a:lnTo>
                    <a:pt x="1135" y="80"/>
                  </a:lnTo>
                  <a:lnTo>
                    <a:pt x="1120" y="79"/>
                  </a:lnTo>
                  <a:lnTo>
                    <a:pt x="1115" y="82"/>
                  </a:lnTo>
                  <a:lnTo>
                    <a:pt x="1113" y="85"/>
                  </a:lnTo>
                  <a:lnTo>
                    <a:pt x="1107" y="87"/>
                  </a:lnTo>
                  <a:lnTo>
                    <a:pt x="1101" y="90"/>
                  </a:lnTo>
                  <a:lnTo>
                    <a:pt x="1095" y="86"/>
                  </a:lnTo>
                  <a:lnTo>
                    <a:pt x="1094" y="70"/>
                  </a:lnTo>
                  <a:lnTo>
                    <a:pt x="1094" y="53"/>
                  </a:lnTo>
                  <a:lnTo>
                    <a:pt x="1095" y="37"/>
                  </a:lnTo>
                  <a:lnTo>
                    <a:pt x="1101" y="22"/>
                  </a:lnTo>
                  <a:lnTo>
                    <a:pt x="1143" y="22"/>
                  </a:lnTo>
                  <a:lnTo>
                    <a:pt x="1184" y="25"/>
                  </a:lnTo>
                  <a:lnTo>
                    <a:pt x="1226" y="27"/>
                  </a:lnTo>
                  <a:lnTo>
                    <a:pt x="1268" y="32"/>
                  </a:lnTo>
                  <a:lnTo>
                    <a:pt x="1310" y="36"/>
                  </a:lnTo>
                  <a:lnTo>
                    <a:pt x="1351" y="42"/>
                  </a:lnTo>
                  <a:lnTo>
                    <a:pt x="1394" y="47"/>
                  </a:lnTo>
                  <a:lnTo>
                    <a:pt x="1436" y="55"/>
                  </a:lnTo>
                  <a:lnTo>
                    <a:pt x="1479" y="62"/>
                  </a:lnTo>
                  <a:lnTo>
                    <a:pt x="1520" y="69"/>
                  </a:lnTo>
                  <a:lnTo>
                    <a:pt x="1563" y="75"/>
                  </a:lnTo>
                  <a:lnTo>
                    <a:pt x="1605" y="82"/>
                  </a:lnTo>
                  <a:lnTo>
                    <a:pt x="1647" y="89"/>
                  </a:lnTo>
                  <a:lnTo>
                    <a:pt x="1689" y="95"/>
                  </a:lnTo>
                  <a:lnTo>
                    <a:pt x="1732" y="100"/>
                  </a:lnTo>
                  <a:lnTo>
                    <a:pt x="1773" y="105"/>
                  </a:lnTo>
                  <a:lnTo>
                    <a:pt x="1802" y="113"/>
                  </a:lnTo>
                  <a:lnTo>
                    <a:pt x="1829" y="122"/>
                  </a:lnTo>
                  <a:lnTo>
                    <a:pt x="1858" y="130"/>
                  </a:lnTo>
                  <a:lnTo>
                    <a:pt x="1885" y="138"/>
                  </a:lnTo>
                  <a:lnTo>
                    <a:pt x="1914" y="146"/>
                  </a:lnTo>
                  <a:lnTo>
                    <a:pt x="1941" y="155"/>
                  </a:lnTo>
                  <a:lnTo>
                    <a:pt x="1969" y="163"/>
                  </a:lnTo>
                  <a:lnTo>
                    <a:pt x="1996" y="172"/>
                  </a:lnTo>
                  <a:lnTo>
                    <a:pt x="1988" y="173"/>
                  </a:lnTo>
                  <a:lnTo>
                    <a:pt x="1981" y="173"/>
                  </a:lnTo>
                  <a:lnTo>
                    <a:pt x="1974" y="172"/>
                  </a:lnTo>
                  <a:lnTo>
                    <a:pt x="1966" y="169"/>
                  </a:lnTo>
                  <a:lnTo>
                    <a:pt x="1958" y="166"/>
                  </a:lnTo>
                  <a:lnTo>
                    <a:pt x="1939" y="162"/>
                  </a:lnTo>
                  <a:lnTo>
                    <a:pt x="1922" y="159"/>
                  </a:lnTo>
                  <a:lnTo>
                    <a:pt x="1904" y="158"/>
                  </a:lnTo>
                  <a:lnTo>
                    <a:pt x="1885" y="156"/>
                  </a:lnTo>
                  <a:lnTo>
                    <a:pt x="1866" y="156"/>
                  </a:lnTo>
                  <a:lnTo>
                    <a:pt x="1849" y="155"/>
                  </a:lnTo>
                  <a:lnTo>
                    <a:pt x="1831" y="156"/>
                  </a:lnTo>
                  <a:lnTo>
                    <a:pt x="1812" y="158"/>
                  </a:lnTo>
                  <a:lnTo>
                    <a:pt x="1793" y="159"/>
                  </a:lnTo>
                  <a:lnTo>
                    <a:pt x="1776" y="160"/>
                  </a:lnTo>
                  <a:lnTo>
                    <a:pt x="1758" y="163"/>
                  </a:lnTo>
                  <a:lnTo>
                    <a:pt x="1739" y="166"/>
                  </a:lnTo>
                  <a:lnTo>
                    <a:pt x="1722" y="170"/>
                  </a:lnTo>
                  <a:lnTo>
                    <a:pt x="1703" y="175"/>
                  </a:lnTo>
                  <a:lnTo>
                    <a:pt x="1686" y="179"/>
                  </a:lnTo>
                  <a:lnTo>
                    <a:pt x="1668" y="183"/>
                  </a:lnTo>
                  <a:lnTo>
                    <a:pt x="1630" y="179"/>
                  </a:lnTo>
                  <a:lnTo>
                    <a:pt x="1595" y="176"/>
                  </a:lnTo>
                  <a:lnTo>
                    <a:pt x="1560" y="176"/>
                  </a:lnTo>
                  <a:lnTo>
                    <a:pt x="1526" y="178"/>
                  </a:lnTo>
                  <a:lnTo>
                    <a:pt x="1492" y="180"/>
                  </a:lnTo>
                  <a:lnTo>
                    <a:pt x="1459" y="185"/>
                  </a:lnTo>
                  <a:lnTo>
                    <a:pt x="1426" y="189"/>
                  </a:lnTo>
                  <a:lnTo>
                    <a:pt x="1393" y="195"/>
                  </a:lnTo>
                  <a:lnTo>
                    <a:pt x="1360" y="201"/>
                  </a:lnTo>
                  <a:lnTo>
                    <a:pt x="1329" y="206"/>
                  </a:lnTo>
                  <a:lnTo>
                    <a:pt x="1296" y="212"/>
                  </a:lnTo>
                  <a:lnTo>
                    <a:pt x="1263" y="216"/>
                  </a:lnTo>
                  <a:lnTo>
                    <a:pt x="1230" y="221"/>
                  </a:lnTo>
                  <a:lnTo>
                    <a:pt x="1197" y="223"/>
                  </a:lnTo>
                  <a:lnTo>
                    <a:pt x="1163" y="225"/>
                  </a:lnTo>
                  <a:lnTo>
                    <a:pt x="1128" y="225"/>
                  </a:lnTo>
                  <a:lnTo>
                    <a:pt x="1121" y="225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6" name="Freeform 14"/>
            <p:cNvSpPr>
              <a:spLocks/>
            </p:cNvSpPr>
            <p:nvPr/>
          </p:nvSpPr>
          <p:spPr bwMode="auto">
            <a:xfrm>
              <a:off x="2665" y="1993"/>
              <a:ext cx="379" cy="1687"/>
            </a:xfrm>
            <a:custGeom>
              <a:avLst/>
              <a:gdLst>
                <a:gd name="T0" fmla="*/ 135 w 379"/>
                <a:gd name="T1" fmla="*/ 1498 h 1687"/>
                <a:gd name="T2" fmla="*/ 59 w 379"/>
                <a:gd name="T3" fmla="*/ 1392 h 1687"/>
                <a:gd name="T4" fmla="*/ 19 w 379"/>
                <a:gd name="T5" fmla="*/ 1352 h 1687"/>
                <a:gd name="T6" fmla="*/ 19 w 379"/>
                <a:gd name="T7" fmla="*/ 1316 h 1687"/>
                <a:gd name="T8" fmla="*/ 53 w 379"/>
                <a:gd name="T9" fmla="*/ 1362 h 1687"/>
                <a:gd name="T10" fmla="*/ 103 w 379"/>
                <a:gd name="T11" fmla="*/ 1394 h 1687"/>
                <a:gd name="T12" fmla="*/ 130 w 379"/>
                <a:gd name="T13" fmla="*/ 1262 h 1687"/>
                <a:gd name="T14" fmla="*/ 29 w 379"/>
                <a:gd name="T15" fmla="*/ 1085 h 1687"/>
                <a:gd name="T16" fmla="*/ 106 w 379"/>
                <a:gd name="T17" fmla="*/ 1159 h 1687"/>
                <a:gd name="T18" fmla="*/ 133 w 379"/>
                <a:gd name="T19" fmla="*/ 1203 h 1687"/>
                <a:gd name="T20" fmla="*/ 147 w 379"/>
                <a:gd name="T21" fmla="*/ 929 h 1687"/>
                <a:gd name="T22" fmla="*/ 93 w 379"/>
                <a:gd name="T23" fmla="*/ 813 h 1687"/>
                <a:gd name="T24" fmla="*/ 119 w 379"/>
                <a:gd name="T25" fmla="*/ 813 h 1687"/>
                <a:gd name="T26" fmla="*/ 160 w 379"/>
                <a:gd name="T27" fmla="*/ 831 h 1687"/>
                <a:gd name="T28" fmla="*/ 139 w 379"/>
                <a:gd name="T29" fmla="*/ 638 h 1687"/>
                <a:gd name="T30" fmla="*/ 103 w 379"/>
                <a:gd name="T31" fmla="*/ 562 h 1687"/>
                <a:gd name="T32" fmla="*/ 152 w 379"/>
                <a:gd name="T33" fmla="*/ 605 h 1687"/>
                <a:gd name="T34" fmla="*/ 180 w 379"/>
                <a:gd name="T35" fmla="*/ 567 h 1687"/>
                <a:gd name="T36" fmla="*/ 180 w 379"/>
                <a:gd name="T37" fmla="*/ 416 h 1687"/>
                <a:gd name="T38" fmla="*/ 122 w 379"/>
                <a:gd name="T39" fmla="*/ 315 h 1687"/>
                <a:gd name="T40" fmla="*/ 113 w 379"/>
                <a:gd name="T41" fmla="*/ 271 h 1687"/>
                <a:gd name="T42" fmla="*/ 172 w 379"/>
                <a:gd name="T43" fmla="*/ 326 h 1687"/>
                <a:gd name="T44" fmla="*/ 157 w 379"/>
                <a:gd name="T45" fmla="*/ 136 h 1687"/>
                <a:gd name="T46" fmla="*/ 157 w 379"/>
                <a:gd name="T47" fmla="*/ 115 h 1687"/>
                <a:gd name="T48" fmla="*/ 198 w 379"/>
                <a:gd name="T49" fmla="*/ 159 h 1687"/>
                <a:gd name="T50" fmla="*/ 226 w 379"/>
                <a:gd name="T51" fmla="*/ 127 h 1687"/>
                <a:gd name="T52" fmla="*/ 249 w 379"/>
                <a:gd name="T53" fmla="*/ 29 h 1687"/>
                <a:gd name="T54" fmla="*/ 255 w 379"/>
                <a:gd name="T55" fmla="*/ 146 h 1687"/>
                <a:gd name="T56" fmla="*/ 290 w 379"/>
                <a:gd name="T57" fmla="*/ 119 h 1687"/>
                <a:gd name="T58" fmla="*/ 258 w 379"/>
                <a:gd name="T59" fmla="*/ 202 h 1687"/>
                <a:gd name="T60" fmla="*/ 260 w 379"/>
                <a:gd name="T61" fmla="*/ 401 h 1687"/>
                <a:gd name="T62" fmla="*/ 316 w 379"/>
                <a:gd name="T63" fmla="*/ 358 h 1687"/>
                <a:gd name="T64" fmla="*/ 349 w 379"/>
                <a:gd name="T65" fmla="*/ 359 h 1687"/>
                <a:gd name="T66" fmla="*/ 301 w 379"/>
                <a:gd name="T67" fmla="*/ 391 h 1687"/>
                <a:gd name="T68" fmla="*/ 260 w 379"/>
                <a:gd name="T69" fmla="*/ 432 h 1687"/>
                <a:gd name="T70" fmla="*/ 245 w 379"/>
                <a:gd name="T71" fmla="*/ 611 h 1687"/>
                <a:gd name="T72" fmla="*/ 260 w 379"/>
                <a:gd name="T73" fmla="*/ 667 h 1687"/>
                <a:gd name="T74" fmla="*/ 306 w 379"/>
                <a:gd name="T75" fmla="*/ 650 h 1687"/>
                <a:gd name="T76" fmla="*/ 349 w 379"/>
                <a:gd name="T77" fmla="*/ 627 h 1687"/>
                <a:gd name="T78" fmla="*/ 311 w 379"/>
                <a:gd name="T79" fmla="*/ 665 h 1687"/>
                <a:gd name="T80" fmla="*/ 239 w 379"/>
                <a:gd name="T81" fmla="*/ 861 h 1687"/>
                <a:gd name="T82" fmla="*/ 275 w 379"/>
                <a:gd name="T83" fmla="*/ 1024 h 1687"/>
                <a:gd name="T84" fmla="*/ 315 w 379"/>
                <a:gd name="T85" fmla="*/ 989 h 1687"/>
                <a:gd name="T86" fmla="*/ 355 w 379"/>
                <a:gd name="T87" fmla="*/ 976 h 1687"/>
                <a:gd name="T88" fmla="*/ 238 w 379"/>
                <a:gd name="T89" fmla="*/ 1172 h 1687"/>
                <a:gd name="T90" fmla="*/ 268 w 379"/>
                <a:gd name="T91" fmla="*/ 1246 h 1687"/>
                <a:gd name="T92" fmla="*/ 341 w 379"/>
                <a:gd name="T93" fmla="*/ 1205 h 1687"/>
                <a:gd name="T94" fmla="*/ 296 w 379"/>
                <a:gd name="T95" fmla="*/ 1249 h 1687"/>
                <a:gd name="T96" fmla="*/ 225 w 379"/>
                <a:gd name="T97" fmla="*/ 1534 h 1687"/>
                <a:gd name="T98" fmla="*/ 266 w 379"/>
                <a:gd name="T99" fmla="*/ 1492 h 1687"/>
                <a:gd name="T100" fmla="*/ 313 w 379"/>
                <a:gd name="T101" fmla="*/ 1464 h 1687"/>
                <a:gd name="T102" fmla="*/ 361 w 379"/>
                <a:gd name="T103" fmla="*/ 1444 h 1687"/>
                <a:gd name="T104" fmla="*/ 288 w 379"/>
                <a:gd name="T105" fmla="*/ 1504 h 1687"/>
                <a:gd name="T106" fmla="*/ 249 w 379"/>
                <a:gd name="T107" fmla="*/ 1558 h 1687"/>
                <a:gd name="T108" fmla="*/ 210 w 379"/>
                <a:gd name="T109" fmla="*/ 1681 h 1687"/>
                <a:gd name="T110" fmla="*/ 160 w 379"/>
                <a:gd name="T111" fmla="*/ 1687 h 16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9"/>
                <a:gd name="T169" fmla="*/ 0 h 1687"/>
                <a:gd name="T170" fmla="*/ 379 w 379"/>
                <a:gd name="T171" fmla="*/ 1687 h 16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9" h="1687">
                  <a:moveTo>
                    <a:pt x="155" y="1687"/>
                  </a:moveTo>
                  <a:lnTo>
                    <a:pt x="156" y="1650"/>
                  </a:lnTo>
                  <a:lnTo>
                    <a:pt x="155" y="1611"/>
                  </a:lnTo>
                  <a:lnTo>
                    <a:pt x="152" y="1572"/>
                  </a:lnTo>
                  <a:lnTo>
                    <a:pt x="145" y="1535"/>
                  </a:lnTo>
                  <a:lnTo>
                    <a:pt x="135" y="1498"/>
                  </a:lnTo>
                  <a:lnTo>
                    <a:pt x="120" y="1464"/>
                  </a:lnTo>
                  <a:lnTo>
                    <a:pt x="100" y="1432"/>
                  </a:lnTo>
                  <a:lnTo>
                    <a:pt x="75" y="1405"/>
                  </a:lnTo>
                  <a:lnTo>
                    <a:pt x="69" y="1401"/>
                  </a:lnTo>
                  <a:lnTo>
                    <a:pt x="65" y="1396"/>
                  </a:lnTo>
                  <a:lnTo>
                    <a:pt x="59" y="1392"/>
                  </a:lnTo>
                  <a:lnTo>
                    <a:pt x="53" y="1388"/>
                  </a:lnTo>
                  <a:lnTo>
                    <a:pt x="46" y="1382"/>
                  </a:lnTo>
                  <a:lnTo>
                    <a:pt x="40" y="1378"/>
                  </a:lnTo>
                  <a:lnTo>
                    <a:pt x="33" y="1372"/>
                  </a:lnTo>
                  <a:lnTo>
                    <a:pt x="27" y="1366"/>
                  </a:lnTo>
                  <a:lnTo>
                    <a:pt x="19" y="1352"/>
                  </a:lnTo>
                  <a:lnTo>
                    <a:pt x="13" y="1333"/>
                  </a:lnTo>
                  <a:lnTo>
                    <a:pt x="7" y="1315"/>
                  </a:lnTo>
                  <a:lnTo>
                    <a:pt x="0" y="1298"/>
                  </a:lnTo>
                  <a:lnTo>
                    <a:pt x="9" y="1302"/>
                  </a:lnTo>
                  <a:lnTo>
                    <a:pt x="14" y="1309"/>
                  </a:lnTo>
                  <a:lnTo>
                    <a:pt x="19" y="1316"/>
                  </a:lnTo>
                  <a:lnTo>
                    <a:pt x="23" y="1325"/>
                  </a:lnTo>
                  <a:lnTo>
                    <a:pt x="27" y="1333"/>
                  </a:lnTo>
                  <a:lnTo>
                    <a:pt x="32" y="1341"/>
                  </a:lnTo>
                  <a:lnTo>
                    <a:pt x="37" y="1349"/>
                  </a:lnTo>
                  <a:lnTo>
                    <a:pt x="44" y="1356"/>
                  </a:lnTo>
                  <a:lnTo>
                    <a:pt x="53" y="1362"/>
                  </a:lnTo>
                  <a:lnTo>
                    <a:pt x="62" y="1366"/>
                  </a:lnTo>
                  <a:lnTo>
                    <a:pt x="70" y="1371"/>
                  </a:lnTo>
                  <a:lnTo>
                    <a:pt x="79" y="1376"/>
                  </a:lnTo>
                  <a:lnTo>
                    <a:pt x="87" y="1382"/>
                  </a:lnTo>
                  <a:lnTo>
                    <a:pt x="95" y="1388"/>
                  </a:lnTo>
                  <a:lnTo>
                    <a:pt x="103" y="1394"/>
                  </a:lnTo>
                  <a:lnTo>
                    <a:pt x="110" y="1401"/>
                  </a:lnTo>
                  <a:lnTo>
                    <a:pt x="119" y="1408"/>
                  </a:lnTo>
                  <a:lnTo>
                    <a:pt x="130" y="1404"/>
                  </a:lnTo>
                  <a:lnTo>
                    <a:pt x="140" y="1353"/>
                  </a:lnTo>
                  <a:lnTo>
                    <a:pt x="139" y="1306"/>
                  </a:lnTo>
                  <a:lnTo>
                    <a:pt x="130" y="1262"/>
                  </a:lnTo>
                  <a:lnTo>
                    <a:pt x="115" y="1220"/>
                  </a:lnTo>
                  <a:lnTo>
                    <a:pt x="95" y="1180"/>
                  </a:lnTo>
                  <a:lnTo>
                    <a:pt x="69" y="1142"/>
                  </a:lnTo>
                  <a:lnTo>
                    <a:pt x="42" y="1107"/>
                  </a:lnTo>
                  <a:lnTo>
                    <a:pt x="13" y="1073"/>
                  </a:lnTo>
                  <a:lnTo>
                    <a:pt x="29" y="1085"/>
                  </a:lnTo>
                  <a:lnTo>
                    <a:pt x="43" y="1096"/>
                  </a:lnTo>
                  <a:lnTo>
                    <a:pt x="57" y="1107"/>
                  </a:lnTo>
                  <a:lnTo>
                    <a:pt x="72" y="1117"/>
                  </a:lnTo>
                  <a:lnTo>
                    <a:pt x="83" y="1130"/>
                  </a:lnTo>
                  <a:lnTo>
                    <a:pt x="95" y="1143"/>
                  </a:lnTo>
                  <a:lnTo>
                    <a:pt x="106" y="1159"/>
                  </a:lnTo>
                  <a:lnTo>
                    <a:pt x="116" y="1176"/>
                  </a:lnTo>
                  <a:lnTo>
                    <a:pt x="119" y="1180"/>
                  </a:lnTo>
                  <a:lnTo>
                    <a:pt x="122" y="1188"/>
                  </a:lnTo>
                  <a:lnTo>
                    <a:pt x="123" y="1195"/>
                  </a:lnTo>
                  <a:lnTo>
                    <a:pt x="127" y="1200"/>
                  </a:lnTo>
                  <a:lnTo>
                    <a:pt x="133" y="1203"/>
                  </a:lnTo>
                  <a:lnTo>
                    <a:pt x="140" y="1202"/>
                  </a:lnTo>
                  <a:lnTo>
                    <a:pt x="147" y="1142"/>
                  </a:lnTo>
                  <a:lnTo>
                    <a:pt x="152" y="1077"/>
                  </a:lnTo>
                  <a:lnTo>
                    <a:pt x="155" y="1013"/>
                  </a:lnTo>
                  <a:lnTo>
                    <a:pt x="155" y="949"/>
                  </a:lnTo>
                  <a:lnTo>
                    <a:pt x="147" y="929"/>
                  </a:lnTo>
                  <a:lnTo>
                    <a:pt x="142" y="907"/>
                  </a:lnTo>
                  <a:lnTo>
                    <a:pt x="135" y="886"/>
                  </a:lnTo>
                  <a:lnTo>
                    <a:pt x="127" y="866"/>
                  </a:lnTo>
                  <a:lnTo>
                    <a:pt x="119" y="846"/>
                  </a:lnTo>
                  <a:lnTo>
                    <a:pt x="107" y="828"/>
                  </a:lnTo>
                  <a:lnTo>
                    <a:pt x="93" y="813"/>
                  </a:lnTo>
                  <a:lnTo>
                    <a:pt x="76" y="800"/>
                  </a:lnTo>
                  <a:lnTo>
                    <a:pt x="83" y="798"/>
                  </a:lnTo>
                  <a:lnTo>
                    <a:pt x="92" y="800"/>
                  </a:lnTo>
                  <a:lnTo>
                    <a:pt x="100" y="803"/>
                  </a:lnTo>
                  <a:lnTo>
                    <a:pt x="109" y="804"/>
                  </a:lnTo>
                  <a:lnTo>
                    <a:pt x="119" y="813"/>
                  </a:lnTo>
                  <a:lnTo>
                    <a:pt x="126" y="824"/>
                  </a:lnTo>
                  <a:lnTo>
                    <a:pt x="133" y="837"/>
                  </a:lnTo>
                  <a:lnTo>
                    <a:pt x="139" y="851"/>
                  </a:lnTo>
                  <a:lnTo>
                    <a:pt x="145" y="867"/>
                  </a:lnTo>
                  <a:lnTo>
                    <a:pt x="162" y="863"/>
                  </a:lnTo>
                  <a:lnTo>
                    <a:pt x="160" y="831"/>
                  </a:lnTo>
                  <a:lnTo>
                    <a:pt x="162" y="798"/>
                  </a:lnTo>
                  <a:lnTo>
                    <a:pt x="163" y="764"/>
                  </a:lnTo>
                  <a:lnTo>
                    <a:pt x="162" y="731"/>
                  </a:lnTo>
                  <a:lnTo>
                    <a:pt x="159" y="698"/>
                  </a:lnTo>
                  <a:lnTo>
                    <a:pt x="152" y="667"/>
                  </a:lnTo>
                  <a:lnTo>
                    <a:pt x="139" y="638"/>
                  </a:lnTo>
                  <a:lnTo>
                    <a:pt x="119" y="611"/>
                  </a:lnTo>
                  <a:lnTo>
                    <a:pt x="112" y="600"/>
                  </a:lnTo>
                  <a:lnTo>
                    <a:pt x="107" y="587"/>
                  </a:lnTo>
                  <a:lnTo>
                    <a:pt x="102" y="571"/>
                  </a:lnTo>
                  <a:lnTo>
                    <a:pt x="96" y="555"/>
                  </a:lnTo>
                  <a:lnTo>
                    <a:pt x="103" y="562"/>
                  </a:lnTo>
                  <a:lnTo>
                    <a:pt x="110" y="570"/>
                  </a:lnTo>
                  <a:lnTo>
                    <a:pt x="117" y="577"/>
                  </a:lnTo>
                  <a:lnTo>
                    <a:pt x="126" y="584"/>
                  </a:lnTo>
                  <a:lnTo>
                    <a:pt x="133" y="591"/>
                  </a:lnTo>
                  <a:lnTo>
                    <a:pt x="142" y="598"/>
                  </a:lnTo>
                  <a:lnTo>
                    <a:pt x="152" y="605"/>
                  </a:lnTo>
                  <a:lnTo>
                    <a:pt x="162" y="611"/>
                  </a:lnTo>
                  <a:lnTo>
                    <a:pt x="167" y="610"/>
                  </a:lnTo>
                  <a:lnTo>
                    <a:pt x="173" y="601"/>
                  </a:lnTo>
                  <a:lnTo>
                    <a:pt x="176" y="590"/>
                  </a:lnTo>
                  <a:lnTo>
                    <a:pt x="177" y="578"/>
                  </a:lnTo>
                  <a:lnTo>
                    <a:pt x="180" y="567"/>
                  </a:lnTo>
                  <a:lnTo>
                    <a:pt x="177" y="539"/>
                  </a:lnTo>
                  <a:lnTo>
                    <a:pt x="176" y="517"/>
                  </a:lnTo>
                  <a:lnTo>
                    <a:pt x="175" y="497"/>
                  </a:lnTo>
                  <a:lnTo>
                    <a:pt x="179" y="477"/>
                  </a:lnTo>
                  <a:lnTo>
                    <a:pt x="182" y="446"/>
                  </a:lnTo>
                  <a:lnTo>
                    <a:pt x="180" y="416"/>
                  </a:lnTo>
                  <a:lnTo>
                    <a:pt x="173" y="386"/>
                  </a:lnTo>
                  <a:lnTo>
                    <a:pt x="163" y="359"/>
                  </a:lnTo>
                  <a:lnTo>
                    <a:pt x="155" y="348"/>
                  </a:lnTo>
                  <a:lnTo>
                    <a:pt x="143" y="336"/>
                  </a:lnTo>
                  <a:lnTo>
                    <a:pt x="133" y="326"/>
                  </a:lnTo>
                  <a:lnTo>
                    <a:pt x="122" y="315"/>
                  </a:lnTo>
                  <a:lnTo>
                    <a:pt x="112" y="303"/>
                  </a:lnTo>
                  <a:lnTo>
                    <a:pt x="103" y="292"/>
                  </a:lnTo>
                  <a:lnTo>
                    <a:pt x="95" y="279"/>
                  </a:lnTo>
                  <a:lnTo>
                    <a:pt x="89" y="263"/>
                  </a:lnTo>
                  <a:lnTo>
                    <a:pt x="102" y="266"/>
                  </a:lnTo>
                  <a:lnTo>
                    <a:pt x="113" y="271"/>
                  </a:lnTo>
                  <a:lnTo>
                    <a:pt x="125" y="279"/>
                  </a:lnTo>
                  <a:lnTo>
                    <a:pt x="135" y="288"/>
                  </a:lnTo>
                  <a:lnTo>
                    <a:pt x="143" y="298"/>
                  </a:lnTo>
                  <a:lnTo>
                    <a:pt x="153" y="308"/>
                  </a:lnTo>
                  <a:lnTo>
                    <a:pt x="162" y="318"/>
                  </a:lnTo>
                  <a:lnTo>
                    <a:pt x="172" y="326"/>
                  </a:lnTo>
                  <a:lnTo>
                    <a:pt x="176" y="325"/>
                  </a:lnTo>
                  <a:lnTo>
                    <a:pt x="180" y="282"/>
                  </a:lnTo>
                  <a:lnTo>
                    <a:pt x="183" y="235"/>
                  </a:lnTo>
                  <a:lnTo>
                    <a:pt x="179" y="189"/>
                  </a:lnTo>
                  <a:lnTo>
                    <a:pt x="165" y="146"/>
                  </a:lnTo>
                  <a:lnTo>
                    <a:pt x="157" y="136"/>
                  </a:lnTo>
                  <a:lnTo>
                    <a:pt x="150" y="126"/>
                  </a:lnTo>
                  <a:lnTo>
                    <a:pt x="145" y="115"/>
                  </a:lnTo>
                  <a:lnTo>
                    <a:pt x="139" y="102"/>
                  </a:lnTo>
                  <a:lnTo>
                    <a:pt x="145" y="100"/>
                  </a:lnTo>
                  <a:lnTo>
                    <a:pt x="152" y="107"/>
                  </a:lnTo>
                  <a:lnTo>
                    <a:pt x="157" y="115"/>
                  </a:lnTo>
                  <a:lnTo>
                    <a:pt x="165" y="123"/>
                  </a:lnTo>
                  <a:lnTo>
                    <a:pt x="172" y="130"/>
                  </a:lnTo>
                  <a:lnTo>
                    <a:pt x="177" y="139"/>
                  </a:lnTo>
                  <a:lnTo>
                    <a:pt x="185" y="146"/>
                  </a:lnTo>
                  <a:lnTo>
                    <a:pt x="190" y="153"/>
                  </a:lnTo>
                  <a:lnTo>
                    <a:pt x="198" y="159"/>
                  </a:lnTo>
                  <a:lnTo>
                    <a:pt x="203" y="156"/>
                  </a:lnTo>
                  <a:lnTo>
                    <a:pt x="210" y="153"/>
                  </a:lnTo>
                  <a:lnTo>
                    <a:pt x="215" y="147"/>
                  </a:lnTo>
                  <a:lnTo>
                    <a:pt x="218" y="140"/>
                  </a:lnTo>
                  <a:lnTo>
                    <a:pt x="220" y="135"/>
                  </a:lnTo>
                  <a:lnTo>
                    <a:pt x="226" y="127"/>
                  </a:lnTo>
                  <a:lnTo>
                    <a:pt x="233" y="96"/>
                  </a:lnTo>
                  <a:lnTo>
                    <a:pt x="238" y="65"/>
                  </a:lnTo>
                  <a:lnTo>
                    <a:pt x="239" y="33"/>
                  </a:lnTo>
                  <a:lnTo>
                    <a:pt x="236" y="0"/>
                  </a:lnTo>
                  <a:lnTo>
                    <a:pt x="243" y="13"/>
                  </a:lnTo>
                  <a:lnTo>
                    <a:pt x="249" y="29"/>
                  </a:lnTo>
                  <a:lnTo>
                    <a:pt x="255" y="43"/>
                  </a:lnTo>
                  <a:lnTo>
                    <a:pt x="260" y="59"/>
                  </a:lnTo>
                  <a:lnTo>
                    <a:pt x="263" y="80"/>
                  </a:lnTo>
                  <a:lnTo>
                    <a:pt x="260" y="102"/>
                  </a:lnTo>
                  <a:lnTo>
                    <a:pt x="256" y="123"/>
                  </a:lnTo>
                  <a:lnTo>
                    <a:pt x="255" y="146"/>
                  </a:lnTo>
                  <a:lnTo>
                    <a:pt x="262" y="147"/>
                  </a:lnTo>
                  <a:lnTo>
                    <a:pt x="269" y="143"/>
                  </a:lnTo>
                  <a:lnTo>
                    <a:pt x="275" y="137"/>
                  </a:lnTo>
                  <a:lnTo>
                    <a:pt x="280" y="132"/>
                  </a:lnTo>
                  <a:lnTo>
                    <a:pt x="286" y="126"/>
                  </a:lnTo>
                  <a:lnTo>
                    <a:pt x="290" y="119"/>
                  </a:lnTo>
                  <a:lnTo>
                    <a:pt x="296" y="112"/>
                  </a:lnTo>
                  <a:lnTo>
                    <a:pt x="302" y="106"/>
                  </a:lnTo>
                  <a:lnTo>
                    <a:pt x="309" y="100"/>
                  </a:lnTo>
                  <a:lnTo>
                    <a:pt x="283" y="130"/>
                  </a:lnTo>
                  <a:lnTo>
                    <a:pt x="268" y="165"/>
                  </a:lnTo>
                  <a:lnTo>
                    <a:pt x="258" y="202"/>
                  </a:lnTo>
                  <a:lnTo>
                    <a:pt x="253" y="240"/>
                  </a:lnTo>
                  <a:lnTo>
                    <a:pt x="253" y="281"/>
                  </a:lnTo>
                  <a:lnTo>
                    <a:pt x="253" y="321"/>
                  </a:lnTo>
                  <a:lnTo>
                    <a:pt x="255" y="361"/>
                  </a:lnTo>
                  <a:lnTo>
                    <a:pt x="255" y="399"/>
                  </a:lnTo>
                  <a:lnTo>
                    <a:pt x="260" y="401"/>
                  </a:lnTo>
                  <a:lnTo>
                    <a:pt x="272" y="386"/>
                  </a:lnTo>
                  <a:lnTo>
                    <a:pt x="282" y="374"/>
                  </a:lnTo>
                  <a:lnTo>
                    <a:pt x="289" y="369"/>
                  </a:lnTo>
                  <a:lnTo>
                    <a:pt x="296" y="365"/>
                  </a:lnTo>
                  <a:lnTo>
                    <a:pt x="306" y="362"/>
                  </a:lnTo>
                  <a:lnTo>
                    <a:pt x="316" y="358"/>
                  </a:lnTo>
                  <a:lnTo>
                    <a:pt x="326" y="355"/>
                  </a:lnTo>
                  <a:lnTo>
                    <a:pt x="336" y="352"/>
                  </a:lnTo>
                  <a:lnTo>
                    <a:pt x="346" y="348"/>
                  </a:lnTo>
                  <a:lnTo>
                    <a:pt x="356" y="345"/>
                  </a:lnTo>
                  <a:lnTo>
                    <a:pt x="355" y="352"/>
                  </a:lnTo>
                  <a:lnTo>
                    <a:pt x="349" y="359"/>
                  </a:lnTo>
                  <a:lnTo>
                    <a:pt x="342" y="366"/>
                  </a:lnTo>
                  <a:lnTo>
                    <a:pt x="333" y="371"/>
                  </a:lnTo>
                  <a:lnTo>
                    <a:pt x="323" y="376"/>
                  </a:lnTo>
                  <a:lnTo>
                    <a:pt x="313" y="382"/>
                  </a:lnTo>
                  <a:lnTo>
                    <a:pt x="306" y="386"/>
                  </a:lnTo>
                  <a:lnTo>
                    <a:pt x="301" y="391"/>
                  </a:lnTo>
                  <a:lnTo>
                    <a:pt x="293" y="396"/>
                  </a:lnTo>
                  <a:lnTo>
                    <a:pt x="288" y="404"/>
                  </a:lnTo>
                  <a:lnTo>
                    <a:pt x="280" y="411"/>
                  </a:lnTo>
                  <a:lnTo>
                    <a:pt x="273" y="418"/>
                  </a:lnTo>
                  <a:lnTo>
                    <a:pt x="268" y="425"/>
                  </a:lnTo>
                  <a:lnTo>
                    <a:pt x="260" y="432"/>
                  </a:lnTo>
                  <a:lnTo>
                    <a:pt x="248" y="459"/>
                  </a:lnTo>
                  <a:lnTo>
                    <a:pt x="242" y="488"/>
                  </a:lnTo>
                  <a:lnTo>
                    <a:pt x="240" y="518"/>
                  </a:lnTo>
                  <a:lnTo>
                    <a:pt x="242" y="548"/>
                  </a:lnTo>
                  <a:lnTo>
                    <a:pt x="243" y="580"/>
                  </a:lnTo>
                  <a:lnTo>
                    <a:pt x="245" y="611"/>
                  </a:lnTo>
                  <a:lnTo>
                    <a:pt x="245" y="642"/>
                  </a:lnTo>
                  <a:lnTo>
                    <a:pt x="240" y="673"/>
                  </a:lnTo>
                  <a:lnTo>
                    <a:pt x="248" y="675"/>
                  </a:lnTo>
                  <a:lnTo>
                    <a:pt x="252" y="673"/>
                  </a:lnTo>
                  <a:lnTo>
                    <a:pt x="256" y="670"/>
                  </a:lnTo>
                  <a:lnTo>
                    <a:pt x="260" y="667"/>
                  </a:lnTo>
                  <a:lnTo>
                    <a:pt x="266" y="661"/>
                  </a:lnTo>
                  <a:lnTo>
                    <a:pt x="273" y="658"/>
                  </a:lnTo>
                  <a:lnTo>
                    <a:pt x="280" y="655"/>
                  </a:lnTo>
                  <a:lnTo>
                    <a:pt x="288" y="654"/>
                  </a:lnTo>
                  <a:lnTo>
                    <a:pt x="298" y="652"/>
                  </a:lnTo>
                  <a:lnTo>
                    <a:pt x="306" y="650"/>
                  </a:lnTo>
                  <a:lnTo>
                    <a:pt x="315" y="648"/>
                  </a:lnTo>
                  <a:lnTo>
                    <a:pt x="323" y="644"/>
                  </a:lnTo>
                  <a:lnTo>
                    <a:pt x="332" y="640"/>
                  </a:lnTo>
                  <a:lnTo>
                    <a:pt x="338" y="637"/>
                  </a:lnTo>
                  <a:lnTo>
                    <a:pt x="343" y="632"/>
                  </a:lnTo>
                  <a:lnTo>
                    <a:pt x="349" y="627"/>
                  </a:lnTo>
                  <a:lnTo>
                    <a:pt x="356" y="622"/>
                  </a:lnTo>
                  <a:lnTo>
                    <a:pt x="352" y="637"/>
                  </a:lnTo>
                  <a:lnTo>
                    <a:pt x="342" y="645"/>
                  </a:lnTo>
                  <a:lnTo>
                    <a:pt x="332" y="652"/>
                  </a:lnTo>
                  <a:lnTo>
                    <a:pt x="322" y="660"/>
                  </a:lnTo>
                  <a:lnTo>
                    <a:pt x="311" y="665"/>
                  </a:lnTo>
                  <a:lnTo>
                    <a:pt x="299" y="671"/>
                  </a:lnTo>
                  <a:lnTo>
                    <a:pt x="288" y="678"/>
                  </a:lnTo>
                  <a:lnTo>
                    <a:pt x="278" y="684"/>
                  </a:lnTo>
                  <a:lnTo>
                    <a:pt x="266" y="693"/>
                  </a:lnTo>
                  <a:lnTo>
                    <a:pt x="245" y="777"/>
                  </a:lnTo>
                  <a:lnTo>
                    <a:pt x="239" y="861"/>
                  </a:lnTo>
                  <a:lnTo>
                    <a:pt x="242" y="947"/>
                  </a:lnTo>
                  <a:lnTo>
                    <a:pt x="249" y="1030"/>
                  </a:lnTo>
                  <a:lnTo>
                    <a:pt x="259" y="1040"/>
                  </a:lnTo>
                  <a:lnTo>
                    <a:pt x="263" y="1039"/>
                  </a:lnTo>
                  <a:lnTo>
                    <a:pt x="269" y="1032"/>
                  </a:lnTo>
                  <a:lnTo>
                    <a:pt x="275" y="1024"/>
                  </a:lnTo>
                  <a:lnTo>
                    <a:pt x="280" y="1017"/>
                  </a:lnTo>
                  <a:lnTo>
                    <a:pt x="286" y="1009"/>
                  </a:lnTo>
                  <a:lnTo>
                    <a:pt x="293" y="1002"/>
                  </a:lnTo>
                  <a:lnTo>
                    <a:pt x="299" y="997"/>
                  </a:lnTo>
                  <a:lnTo>
                    <a:pt x="306" y="993"/>
                  </a:lnTo>
                  <a:lnTo>
                    <a:pt x="315" y="989"/>
                  </a:lnTo>
                  <a:lnTo>
                    <a:pt x="322" y="984"/>
                  </a:lnTo>
                  <a:lnTo>
                    <a:pt x="331" y="980"/>
                  </a:lnTo>
                  <a:lnTo>
                    <a:pt x="339" y="976"/>
                  </a:lnTo>
                  <a:lnTo>
                    <a:pt x="346" y="972"/>
                  </a:lnTo>
                  <a:lnTo>
                    <a:pt x="353" y="967"/>
                  </a:lnTo>
                  <a:lnTo>
                    <a:pt x="355" y="976"/>
                  </a:lnTo>
                  <a:lnTo>
                    <a:pt x="322" y="999"/>
                  </a:lnTo>
                  <a:lnTo>
                    <a:pt x="295" y="1027"/>
                  </a:lnTo>
                  <a:lnTo>
                    <a:pt x="272" y="1059"/>
                  </a:lnTo>
                  <a:lnTo>
                    <a:pt x="255" y="1095"/>
                  </a:lnTo>
                  <a:lnTo>
                    <a:pt x="243" y="1132"/>
                  </a:lnTo>
                  <a:lnTo>
                    <a:pt x="238" y="1172"/>
                  </a:lnTo>
                  <a:lnTo>
                    <a:pt x="238" y="1213"/>
                  </a:lnTo>
                  <a:lnTo>
                    <a:pt x="245" y="1256"/>
                  </a:lnTo>
                  <a:lnTo>
                    <a:pt x="255" y="1262"/>
                  </a:lnTo>
                  <a:lnTo>
                    <a:pt x="260" y="1259"/>
                  </a:lnTo>
                  <a:lnTo>
                    <a:pt x="263" y="1253"/>
                  </a:lnTo>
                  <a:lnTo>
                    <a:pt x="268" y="1246"/>
                  </a:lnTo>
                  <a:lnTo>
                    <a:pt x="276" y="1239"/>
                  </a:lnTo>
                  <a:lnTo>
                    <a:pt x="289" y="1233"/>
                  </a:lnTo>
                  <a:lnTo>
                    <a:pt x="302" y="1226"/>
                  </a:lnTo>
                  <a:lnTo>
                    <a:pt x="315" y="1219"/>
                  </a:lnTo>
                  <a:lnTo>
                    <a:pt x="328" y="1212"/>
                  </a:lnTo>
                  <a:lnTo>
                    <a:pt x="341" y="1205"/>
                  </a:lnTo>
                  <a:lnTo>
                    <a:pt x="353" y="1196"/>
                  </a:lnTo>
                  <a:lnTo>
                    <a:pt x="366" y="1188"/>
                  </a:lnTo>
                  <a:lnTo>
                    <a:pt x="379" y="1178"/>
                  </a:lnTo>
                  <a:lnTo>
                    <a:pt x="378" y="1193"/>
                  </a:lnTo>
                  <a:lnTo>
                    <a:pt x="333" y="1218"/>
                  </a:lnTo>
                  <a:lnTo>
                    <a:pt x="296" y="1249"/>
                  </a:lnTo>
                  <a:lnTo>
                    <a:pt x="268" y="1286"/>
                  </a:lnTo>
                  <a:lnTo>
                    <a:pt x="246" y="1331"/>
                  </a:lnTo>
                  <a:lnTo>
                    <a:pt x="230" y="1378"/>
                  </a:lnTo>
                  <a:lnTo>
                    <a:pt x="222" y="1428"/>
                  </a:lnTo>
                  <a:lnTo>
                    <a:pt x="220" y="1481"/>
                  </a:lnTo>
                  <a:lnTo>
                    <a:pt x="225" y="1534"/>
                  </a:lnTo>
                  <a:lnTo>
                    <a:pt x="238" y="1537"/>
                  </a:lnTo>
                  <a:lnTo>
                    <a:pt x="248" y="1525"/>
                  </a:lnTo>
                  <a:lnTo>
                    <a:pt x="250" y="1517"/>
                  </a:lnTo>
                  <a:lnTo>
                    <a:pt x="255" y="1508"/>
                  </a:lnTo>
                  <a:lnTo>
                    <a:pt x="260" y="1499"/>
                  </a:lnTo>
                  <a:lnTo>
                    <a:pt x="266" y="1492"/>
                  </a:lnTo>
                  <a:lnTo>
                    <a:pt x="272" y="1485"/>
                  </a:lnTo>
                  <a:lnTo>
                    <a:pt x="280" y="1479"/>
                  </a:lnTo>
                  <a:lnTo>
                    <a:pt x="289" y="1474"/>
                  </a:lnTo>
                  <a:lnTo>
                    <a:pt x="298" y="1469"/>
                  </a:lnTo>
                  <a:lnTo>
                    <a:pt x="306" y="1466"/>
                  </a:lnTo>
                  <a:lnTo>
                    <a:pt x="313" y="1464"/>
                  </a:lnTo>
                  <a:lnTo>
                    <a:pt x="321" y="1461"/>
                  </a:lnTo>
                  <a:lnTo>
                    <a:pt x="329" y="1456"/>
                  </a:lnTo>
                  <a:lnTo>
                    <a:pt x="336" y="1454"/>
                  </a:lnTo>
                  <a:lnTo>
                    <a:pt x="343" y="1451"/>
                  </a:lnTo>
                  <a:lnTo>
                    <a:pt x="352" y="1446"/>
                  </a:lnTo>
                  <a:lnTo>
                    <a:pt x="361" y="1444"/>
                  </a:lnTo>
                  <a:lnTo>
                    <a:pt x="352" y="1459"/>
                  </a:lnTo>
                  <a:lnTo>
                    <a:pt x="342" y="1471"/>
                  </a:lnTo>
                  <a:lnTo>
                    <a:pt x="329" y="1479"/>
                  </a:lnTo>
                  <a:lnTo>
                    <a:pt x="316" y="1488"/>
                  </a:lnTo>
                  <a:lnTo>
                    <a:pt x="302" y="1495"/>
                  </a:lnTo>
                  <a:lnTo>
                    <a:pt x="288" y="1504"/>
                  </a:lnTo>
                  <a:lnTo>
                    <a:pt x="275" y="1514"/>
                  </a:lnTo>
                  <a:lnTo>
                    <a:pt x="263" y="1527"/>
                  </a:lnTo>
                  <a:lnTo>
                    <a:pt x="260" y="1534"/>
                  </a:lnTo>
                  <a:lnTo>
                    <a:pt x="256" y="1539"/>
                  </a:lnTo>
                  <a:lnTo>
                    <a:pt x="252" y="1548"/>
                  </a:lnTo>
                  <a:lnTo>
                    <a:pt x="249" y="1558"/>
                  </a:lnTo>
                  <a:lnTo>
                    <a:pt x="242" y="1587"/>
                  </a:lnTo>
                  <a:lnTo>
                    <a:pt x="238" y="1618"/>
                  </a:lnTo>
                  <a:lnTo>
                    <a:pt x="232" y="1650"/>
                  </a:lnTo>
                  <a:lnTo>
                    <a:pt x="226" y="1681"/>
                  </a:lnTo>
                  <a:lnTo>
                    <a:pt x="219" y="1681"/>
                  </a:lnTo>
                  <a:lnTo>
                    <a:pt x="210" y="1681"/>
                  </a:lnTo>
                  <a:lnTo>
                    <a:pt x="203" y="1683"/>
                  </a:lnTo>
                  <a:lnTo>
                    <a:pt x="195" y="1683"/>
                  </a:lnTo>
                  <a:lnTo>
                    <a:pt x="186" y="1683"/>
                  </a:lnTo>
                  <a:lnTo>
                    <a:pt x="177" y="1684"/>
                  </a:lnTo>
                  <a:lnTo>
                    <a:pt x="169" y="1685"/>
                  </a:lnTo>
                  <a:lnTo>
                    <a:pt x="160" y="1687"/>
                  </a:lnTo>
                  <a:lnTo>
                    <a:pt x="155" y="1687"/>
                  </a:lnTo>
                  <a:close/>
                </a:path>
              </a:pathLst>
            </a:custGeom>
            <a:solidFill>
              <a:srgbClr val="0099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7" name="Freeform 15"/>
            <p:cNvSpPr>
              <a:spLocks/>
            </p:cNvSpPr>
            <p:nvPr/>
          </p:nvSpPr>
          <p:spPr bwMode="auto">
            <a:xfrm>
              <a:off x="2456" y="1630"/>
              <a:ext cx="846" cy="2047"/>
            </a:xfrm>
            <a:custGeom>
              <a:avLst/>
              <a:gdLst>
                <a:gd name="T0" fmla="*/ 468 w 846"/>
                <a:gd name="T1" fmla="*/ 1840 h 2047"/>
                <a:gd name="T2" fmla="*/ 467 w 846"/>
                <a:gd name="T3" fmla="*/ 1586 h 2047"/>
                <a:gd name="T4" fmla="*/ 467 w 846"/>
                <a:gd name="T5" fmla="*/ 1246 h 2047"/>
                <a:gd name="T6" fmla="*/ 471 w 846"/>
                <a:gd name="T7" fmla="*/ 955 h 2047"/>
                <a:gd name="T8" fmla="*/ 489 w 846"/>
                <a:gd name="T9" fmla="*/ 718 h 2047"/>
                <a:gd name="T10" fmla="*/ 432 w 846"/>
                <a:gd name="T11" fmla="*/ 293 h 2047"/>
                <a:gd name="T12" fmla="*/ 331 w 846"/>
                <a:gd name="T13" fmla="*/ 621 h 2047"/>
                <a:gd name="T14" fmla="*/ 262 w 846"/>
                <a:gd name="T15" fmla="*/ 852 h 2047"/>
                <a:gd name="T16" fmla="*/ 266 w 846"/>
                <a:gd name="T17" fmla="*/ 1166 h 2047"/>
                <a:gd name="T18" fmla="*/ 188 w 846"/>
                <a:gd name="T19" fmla="*/ 1395 h 2047"/>
                <a:gd name="T20" fmla="*/ 178 w 846"/>
                <a:gd name="T21" fmla="*/ 1634 h 2047"/>
                <a:gd name="T22" fmla="*/ 299 w 846"/>
                <a:gd name="T23" fmla="*/ 1967 h 2047"/>
                <a:gd name="T24" fmla="*/ 192 w 846"/>
                <a:gd name="T25" fmla="*/ 1787 h 2047"/>
                <a:gd name="T26" fmla="*/ 133 w 846"/>
                <a:gd name="T27" fmla="*/ 1671 h 2047"/>
                <a:gd name="T28" fmla="*/ 9 w 846"/>
                <a:gd name="T29" fmla="*/ 1652 h 2047"/>
                <a:gd name="T30" fmla="*/ 274 w 846"/>
                <a:gd name="T31" fmla="*/ 1602 h 2047"/>
                <a:gd name="T32" fmla="*/ 166 w 846"/>
                <a:gd name="T33" fmla="*/ 1416 h 2047"/>
                <a:gd name="T34" fmla="*/ 58 w 846"/>
                <a:gd name="T35" fmla="*/ 1395 h 2047"/>
                <a:gd name="T36" fmla="*/ 116 w 846"/>
                <a:gd name="T37" fmla="*/ 1350 h 2047"/>
                <a:gd name="T38" fmla="*/ 258 w 846"/>
                <a:gd name="T39" fmla="*/ 1196 h 2047"/>
                <a:gd name="T40" fmla="*/ 155 w 846"/>
                <a:gd name="T41" fmla="*/ 1134 h 2047"/>
                <a:gd name="T42" fmla="*/ 69 w 846"/>
                <a:gd name="T43" fmla="*/ 1157 h 2047"/>
                <a:gd name="T44" fmla="*/ 109 w 846"/>
                <a:gd name="T45" fmla="*/ 1117 h 2047"/>
                <a:gd name="T46" fmla="*/ 324 w 846"/>
                <a:gd name="T47" fmla="*/ 1031 h 2047"/>
                <a:gd name="T48" fmla="*/ 226 w 846"/>
                <a:gd name="T49" fmla="*/ 860 h 2047"/>
                <a:gd name="T50" fmla="*/ 146 w 846"/>
                <a:gd name="T51" fmla="*/ 811 h 2047"/>
                <a:gd name="T52" fmla="*/ 75 w 846"/>
                <a:gd name="T53" fmla="*/ 706 h 2047"/>
                <a:gd name="T54" fmla="*/ 334 w 846"/>
                <a:gd name="T55" fmla="*/ 824 h 2047"/>
                <a:gd name="T56" fmla="*/ 256 w 846"/>
                <a:gd name="T57" fmla="*/ 656 h 2047"/>
                <a:gd name="T58" fmla="*/ 176 w 846"/>
                <a:gd name="T59" fmla="*/ 578 h 2047"/>
                <a:gd name="T60" fmla="*/ 112 w 846"/>
                <a:gd name="T61" fmla="*/ 410 h 2047"/>
                <a:gd name="T62" fmla="*/ 199 w 846"/>
                <a:gd name="T63" fmla="*/ 452 h 2047"/>
                <a:gd name="T64" fmla="*/ 278 w 846"/>
                <a:gd name="T65" fmla="*/ 420 h 2047"/>
                <a:gd name="T66" fmla="*/ 278 w 846"/>
                <a:gd name="T67" fmla="*/ 279 h 2047"/>
                <a:gd name="T68" fmla="*/ 232 w 846"/>
                <a:gd name="T69" fmla="*/ 144 h 2047"/>
                <a:gd name="T70" fmla="*/ 395 w 846"/>
                <a:gd name="T71" fmla="*/ 375 h 2047"/>
                <a:gd name="T72" fmla="*/ 428 w 846"/>
                <a:gd name="T73" fmla="*/ 220 h 2047"/>
                <a:gd name="T74" fmla="*/ 447 w 846"/>
                <a:gd name="T75" fmla="*/ 36 h 2047"/>
                <a:gd name="T76" fmla="*/ 478 w 846"/>
                <a:gd name="T77" fmla="*/ 149 h 2047"/>
                <a:gd name="T78" fmla="*/ 479 w 846"/>
                <a:gd name="T79" fmla="*/ 385 h 2047"/>
                <a:gd name="T80" fmla="*/ 695 w 846"/>
                <a:gd name="T81" fmla="*/ 164 h 2047"/>
                <a:gd name="T82" fmla="*/ 677 w 846"/>
                <a:gd name="T83" fmla="*/ 257 h 2047"/>
                <a:gd name="T84" fmla="*/ 628 w 846"/>
                <a:gd name="T85" fmla="*/ 412 h 2047"/>
                <a:gd name="T86" fmla="*/ 531 w 846"/>
                <a:gd name="T87" fmla="*/ 658 h 2047"/>
                <a:gd name="T88" fmla="*/ 786 w 846"/>
                <a:gd name="T89" fmla="*/ 479 h 2047"/>
                <a:gd name="T90" fmla="*/ 737 w 846"/>
                <a:gd name="T91" fmla="*/ 602 h 2047"/>
                <a:gd name="T92" fmla="*/ 627 w 846"/>
                <a:gd name="T93" fmla="*/ 668 h 2047"/>
                <a:gd name="T94" fmla="*/ 507 w 846"/>
                <a:gd name="T95" fmla="*/ 925 h 2047"/>
                <a:gd name="T96" fmla="*/ 715 w 846"/>
                <a:gd name="T97" fmla="*/ 828 h 2047"/>
                <a:gd name="T98" fmla="*/ 718 w 846"/>
                <a:gd name="T99" fmla="*/ 890 h 2047"/>
                <a:gd name="T100" fmla="*/ 615 w 846"/>
                <a:gd name="T101" fmla="*/ 1000 h 2047"/>
                <a:gd name="T102" fmla="*/ 520 w 846"/>
                <a:gd name="T103" fmla="*/ 1239 h 2047"/>
                <a:gd name="T104" fmla="*/ 747 w 846"/>
                <a:gd name="T105" fmla="*/ 1159 h 2047"/>
                <a:gd name="T106" fmla="*/ 761 w 846"/>
                <a:gd name="T107" fmla="*/ 1203 h 2047"/>
                <a:gd name="T108" fmla="*/ 657 w 846"/>
                <a:gd name="T109" fmla="*/ 1269 h 2047"/>
                <a:gd name="T110" fmla="*/ 585 w 846"/>
                <a:gd name="T111" fmla="*/ 1493 h 2047"/>
                <a:gd name="T112" fmla="*/ 844 w 846"/>
                <a:gd name="T113" fmla="*/ 1442 h 2047"/>
                <a:gd name="T114" fmla="*/ 734 w 846"/>
                <a:gd name="T115" fmla="*/ 1533 h 2047"/>
                <a:gd name="T116" fmla="*/ 650 w 846"/>
                <a:gd name="T117" fmla="*/ 1542 h 2047"/>
                <a:gd name="T118" fmla="*/ 512 w 846"/>
                <a:gd name="T119" fmla="*/ 1737 h 2047"/>
                <a:gd name="T120" fmla="*/ 821 w 846"/>
                <a:gd name="T121" fmla="*/ 1764 h 2047"/>
                <a:gd name="T122" fmla="*/ 723 w 846"/>
                <a:gd name="T123" fmla="*/ 1795 h 2047"/>
                <a:gd name="T124" fmla="*/ 604 w 846"/>
                <a:gd name="T125" fmla="*/ 1821 h 2047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846"/>
                <a:gd name="T190" fmla="*/ 0 h 2047"/>
                <a:gd name="T191" fmla="*/ 846 w 846"/>
                <a:gd name="T192" fmla="*/ 2047 h 2047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846" h="2047">
                  <a:moveTo>
                    <a:pt x="491" y="2047"/>
                  </a:moveTo>
                  <a:lnTo>
                    <a:pt x="485" y="2046"/>
                  </a:lnTo>
                  <a:lnTo>
                    <a:pt x="477" y="2046"/>
                  </a:lnTo>
                  <a:lnTo>
                    <a:pt x="469" y="2046"/>
                  </a:lnTo>
                  <a:lnTo>
                    <a:pt x="461" y="2046"/>
                  </a:lnTo>
                  <a:lnTo>
                    <a:pt x="457" y="2018"/>
                  </a:lnTo>
                  <a:lnTo>
                    <a:pt x="461" y="1991"/>
                  </a:lnTo>
                  <a:lnTo>
                    <a:pt x="467" y="1964"/>
                  </a:lnTo>
                  <a:lnTo>
                    <a:pt x="471" y="1935"/>
                  </a:lnTo>
                  <a:lnTo>
                    <a:pt x="474" y="1928"/>
                  </a:lnTo>
                  <a:lnTo>
                    <a:pt x="477" y="1921"/>
                  </a:lnTo>
                  <a:lnTo>
                    <a:pt x="481" y="1914"/>
                  </a:lnTo>
                  <a:lnTo>
                    <a:pt x="484" y="1905"/>
                  </a:lnTo>
                  <a:lnTo>
                    <a:pt x="489" y="1892"/>
                  </a:lnTo>
                  <a:lnTo>
                    <a:pt x="510" y="1881"/>
                  </a:lnTo>
                  <a:lnTo>
                    <a:pt x="528" y="1870"/>
                  </a:lnTo>
                  <a:lnTo>
                    <a:pt x="545" y="1855"/>
                  </a:lnTo>
                  <a:lnTo>
                    <a:pt x="562" y="1841"/>
                  </a:lnTo>
                  <a:lnTo>
                    <a:pt x="578" y="1825"/>
                  </a:lnTo>
                  <a:lnTo>
                    <a:pt x="594" y="1807"/>
                  </a:lnTo>
                  <a:lnTo>
                    <a:pt x="608" y="1788"/>
                  </a:lnTo>
                  <a:lnTo>
                    <a:pt x="621" y="1767"/>
                  </a:lnTo>
                  <a:lnTo>
                    <a:pt x="618" y="1761"/>
                  </a:lnTo>
                  <a:lnTo>
                    <a:pt x="612" y="1759"/>
                  </a:lnTo>
                  <a:lnTo>
                    <a:pt x="595" y="1774"/>
                  </a:lnTo>
                  <a:lnTo>
                    <a:pt x="575" y="1785"/>
                  </a:lnTo>
                  <a:lnTo>
                    <a:pt x="552" y="1795"/>
                  </a:lnTo>
                  <a:lnTo>
                    <a:pt x="531" y="1804"/>
                  </a:lnTo>
                  <a:lnTo>
                    <a:pt x="508" y="1814"/>
                  </a:lnTo>
                  <a:lnTo>
                    <a:pt x="487" y="1825"/>
                  </a:lnTo>
                  <a:lnTo>
                    <a:pt x="468" y="1840"/>
                  </a:lnTo>
                  <a:lnTo>
                    <a:pt x="452" y="1858"/>
                  </a:lnTo>
                  <a:lnTo>
                    <a:pt x="452" y="1812"/>
                  </a:lnTo>
                  <a:lnTo>
                    <a:pt x="454" y="1767"/>
                  </a:lnTo>
                  <a:lnTo>
                    <a:pt x="459" y="1721"/>
                  </a:lnTo>
                  <a:lnTo>
                    <a:pt x="472" y="1675"/>
                  </a:lnTo>
                  <a:lnTo>
                    <a:pt x="484" y="1658"/>
                  </a:lnTo>
                  <a:lnTo>
                    <a:pt x="497" y="1644"/>
                  </a:lnTo>
                  <a:lnTo>
                    <a:pt x="512" y="1631"/>
                  </a:lnTo>
                  <a:lnTo>
                    <a:pt x="528" y="1619"/>
                  </a:lnTo>
                  <a:lnTo>
                    <a:pt x="545" y="1608"/>
                  </a:lnTo>
                  <a:lnTo>
                    <a:pt x="562" y="1596"/>
                  </a:lnTo>
                  <a:lnTo>
                    <a:pt x="578" y="1585"/>
                  </a:lnTo>
                  <a:lnTo>
                    <a:pt x="594" y="1572"/>
                  </a:lnTo>
                  <a:lnTo>
                    <a:pt x="600" y="1562"/>
                  </a:lnTo>
                  <a:lnTo>
                    <a:pt x="605" y="1551"/>
                  </a:lnTo>
                  <a:lnTo>
                    <a:pt x="608" y="1536"/>
                  </a:lnTo>
                  <a:lnTo>
                    <a:pt x="612" y="1523"/>
                  </a:lnTo>
                  <a:lnTo>
                    <a:pt x="607" y="1513"/>
                  </a:lnTo>
                  <a:lnTo>
                    <a:pt x="600" y="1515"/>
                  </a:lnTo>
                  <a:lnTo>
                    <a:pt x="594" y="1518"/>
                  </a:lnTo>
                  <a:lnTo>
                    <a:pt x="588" y="1522"/>
                  </a:lnTo>
                  <a:lnTo>
                    <a:pt x="581" y="1525"/>
                  </a:lnTo>
                  <a:lnTo>
                    <a:pt x="570" y="1535"/>
                  </a:lnTo>
                  <a:lnTo>
                    <a:pt x="557" y="1545"/>
                  </a:lnTo>
                  <a:lnTo>
                    <a:pt x="544" y="1553"/>
                  </a:lnTo>
                  <a:lnTo>
                    <a:pt x="531" y="1561"/>
                  </a:lnTo>
                  <a:lnTo>
                    <a:pt x="515" y="1568"/>
                  </a:lnTo>
                  <a:lnTo>
                    <a:pt x="501" y="1575"/>
                  </a:lnTo>
                  <a:lnTo>
                    <a:pt x="487" y="1582"/>
                  </a:lnTo>
                  <a:lnTo>
                    <a:pt x="471" y="1589"/>
                  </a:lnTo>
                  <a:lnTo>
                    <a:pt x="467" y="1586"/>
                  </a:lnTo>
                  <a:lnTo>
                    <a:pt x="467" y="1546"/>
                  </a:lnTo>
                  <a:lnTo>
                    <a:pt x="469" y="1506"/>
                  </a:lnTo>
                  <a:lnTo>
                    <a:pt x="477" y="1468"/>
                  </a:lnTo>
                  <a:lnTo>
                    <a:pt x="492" y="1433"/>
                  </a:lnTo>
                  <a:lnTo>
                    <a:pt x="508" y="1415"/>
                  </a:lnTo>
                  <a:lnTo>
                    <a:pt x="524" y="1397"/>
                  </a:lnTo>
                  <a:lnTo>
                    <a:pt x="542" y="1379"/>
                  </a:lnTo>
                  <a:lnTo>
                    <a:pt x="560" y="1362"/>
                  </a:lnTo>
                  <a:lnTo>
                    <a:pt x="577" y="1343"/>
                  </a:lnTo>
                  <a:lnTo>
                    <a:pt x="592" y="1323"/>
                  </a:lnTo>
                  <a:lnTo>
                    <a:pt x="605" y="1302"/>
                  </a:lnTo>
                  <a:lnTo>
                    <a:pt x="615" y="1277"/>
                  </a:lnTo>
                  <a:lnTo>
                    <a:pt x="608" y="1266"/>
                  </a:lnTo>
                  <a:lnTo>
                    <a:pt x="604" y="1269"/>
                  </a:lnTo>
                  <a:lnTo>
                    <a:pt x="595" y="1282"/>
                  </a:lnTo>
                  <a:lnTo>
                    <a:pt x="584" y="1293"/>
                  </a:lnTo>
                  <a:lnTo>
                    <a:pt x="574" y="1302"/>
                  </a:lnTo>
                  <a:lnTo>
                    <a:pt x="561" y="1310"/>
                  </a:lnTo>
                  <a:lnTo>
                    <a:pt x="548" y="1319"/>
                  </a:lnTo>
                  <a:lnTo>
                    <a:pt x="535" y="1326"/>
                  </a:lnTo>
                  <a:lnTo>
                    <a:pt x="522" y="1333"/>
                  </a:lnTo>
                  <a:lnTo>
                    <a:pt x="508" y="1340"/>
                  </a:lnTo>
                  <a:lnTo>
                    <a:pt x="499" y="1345"/>
                  </a:lnTo>
                  <a:lnTo>
                    <a:pt x="491" y="1350"/>
                  </a:lnTo>
                  <a:lnTo>
                    <a:pt x="484" y="1357"/>
                  </a:lnTo>
                  <a:lnTo>
                    <a:pt x="478" y="1366"/>
                  </a:lnTo>
                  <a:lnTo>
                    <a:pt x="475" y="1350"/>
                  </a:lnTo>
                  <a:lnTo>
                    <a:pt x="472" y="1335"/>
                  </a:lnTo>
                  <a:lnTo>
                    <a:pt x="468" y="1319"/>
                  </a:lnTo>
                  <a:lnTo>
                    <a:pt x="461" y="1303"/>
                  </a:lnTo>
                  <a:lnTo>
                    <a:pt x="467" y="1246"/>
                  </a:lnTo>
                  <a:lnTo>
                    <a:pt x="467" y="1189"/>
                  </a:lnTo>
                  <a:lnTo>
                    <a:pt x="468" y="1131"/>
                  </a:lnTo>
                  <a:lnTo>
                    <a:pt x="479" y="1074"/>
                  </a:lnTo>
                  <a:lnTo>
                    <a:pt x="491" y="1064"/>
                  </a:lnTo>
                  <a:lnTo>
                    <a:pt x="504" y="1057"/>
                  </a:lnTo>
                  <a:lnTo>
                    <a:pt x="515" y="1050"/>
                  </a:lnTo>
                  <a:lnTo>
                    <a:pt x="530" y="1043"/>
                  </a:lnTo>
                  <a:lnTo>
                    <a:pt x="541" y="1036"/>
                  </a:lnTo>
                  <a:lnTo>
                    <a:pt x="554" y="1028"/>
                  </a:lnTo>
                  <a:lnTo>
                    <a:pt x="564" y="1018"/>
                  </a:lnTo>
                  <a:lnTo>
                    <a:pt x="574" y="1007"/>
                  </a:lnTo>
                  <a:lnTo>
                    <a:pt x="581" y="995"/>
                  </a:lnTo>
                  <a:lnTo>
                    <a:pt x="588" y="983"/>
                  </a:lnTo>
                  <a:lnTo>
                    <a:pt x="594" y="967"/>
                  </a:lnTo>
                  <a:lnTo>
                    <a:pt x="600" y="951"/>
                  </a:lnTo>
                  <a:lnTo>
                    <a:pt x="595" y="940"/>
                  </a:lnTo>
                  <a:lnTo>
                    <a:pt x="581" y="945"/>
                  </a:lnTo>
                  <a:lnTo>
                    <a:pt x="575" y="953"/>
                  </a:lnTo>
                  <a:lnTo>
                    <a:pt x="570" y="960"/>
                  </a:lnTo>
                  <a:lnTo>
                    <a:pt x="562" y="965"/>
                  </a:lnTo>
                  <a:lnTo>
                    <a:pt x="557" y="973"/>
                  </a:lnTo>
                  <a:lnTo>
                    <a:pt x="550" y="978"/>
                  </a:lnTo>
                  <a:lnTo>
                    <a:pt x="541" y="983"/>
                  </a:lnTo>
                  <a:lnTo>
                    <a:pt x="532" y="987"/>
                  </a:lnTo>
                  <a:lnTo>
                    <a:pt x="524" y="991"/>
                  </a:lnTo>
                  <a:lnTo>
                    <a:pt x="501" y="1001"/>
                  </a:lnTo>
                  <a:lnTo>
                    <a:pt x="494" y="1000"/>
                  </a:lnTo>
                  <a:lnTo>
                    <a:pt x="485" y="1000"/>
                  </a:lnTo>
                  <a:lnTo>
                    <a:pt x="478" y="1001"/>
                  </a:lnTo>
                  <a:lnTo>
                    <a:pt x="469" y="1004"/>
                  </a:lnTo>
                  <a:lnTo>
                    <a:pt x="471" y="955"/>
                  </a:lnTo>
                  <a:lnTo>
                    <a:pt x="467" y="907"/>
                  </a:lnTo>
                  <a:lnTo>
                    <a:pt x="468" y="858"/>
                  </a:lnTo>
                  <a:lnTo>
                    <a:pt x="479" y="809"/>
                  </a:lnTo>
                  <a:lnTo>
                    <a:pt x="488" y="799"/>
                  </a:lnTo>
                  <a:lnTo>
                    <a:pt x="497" y="789"/>
                  </a:lnTo>
                  <a:lnTo>
                    <a:pt x="505" y="781"/>
                  </a:lnTo>
                  <a:lnTo>
                    <a:pt x="515" y="772"/>
                  </a:lnTo>
                  <a:lnTo>
                    <a:pt x="525" y="764"/>
                  </a:lnTo>
                  <a:lnTo>
                    <a:pt x="537" y="757"/>
                  </a:lnTo>
                  <a:lnTo>
                    <a:pt x="547" y="751"/>
                  </a:lnTo>
                  <a:lnTo>
                    <a:pt x="558" y="745"/>
                  </a:lnTo>
                  <a:lnTo>
                    <a:pt x="565" y="737"/>
                  </a:lnTo>
                  <a:lnTo>
                    <a:pt x="572" y="729"/>
                  </a:lnTo>
                  <a:lnTo>
                    <a:pt x="580" y="721"/>
                  </a:lnTo>
                  <a:lnTo>
                    <a:pt x="585" y="714"/>
                  </a:lnTo>
                  <a:lnTo>
                    <a:pt x="591" y="705"/>
                  </a:lnTo>
                  <a:lnTo>
                    <a:pt x="595" y="696"/>
                  </a:lnTo>
                  <a:lnTo>
                    <a:pt x="601" y="686"/>
                  </a:lnTo>
                  <a:lnTo>
                    <a:pt x="605" y="676"/>
                  </a:lnTo>
                  <a:lnTo>
                    <a:pt x="597" y="665"/>
                  </a:lnTo>
                  <a:lnTo>
                    <a:pt x="587" y="671"/>
                  </a:lnTo>
                  <a:lnTo>
                    <a:pt x="575" y="679"/>
                  </a:lnTo>
                  <a:lnTo>
                    <a:pt x="565" y="688"/>
                  </a:lnTo>
                  <a:lnTo>
                    <a:pt x="555" y="695"/>
                  </a:lnTo>
                  <a:lnTo>
                    <a:pt x="545" y="696"/>
                  </a:lnTo>
                  <a:lnTo>
                    <a:pt x="537" y="699"/>
                  </a:lnTo>
                  <a:lnTo>
                    <a:pt x="527" y="702"/>
                  </a:lnTo>
                  <a:lnTo>
                    <a:pt x="517" y="705"/>
                  </a:lnTo>
                  <a:lnTo>
                    <a:pt x="507" y="709"/>
                  </a:lnTo>
                  <a:lnTo>
                    <a:pt x="498" y="714"/>
                  </a:lnTo>
                  <a:lnTo>
                    <a:pt x="489" y="718"/>
                  </a:lnTo>
                  <a:lnTo>
                    <a:pt x="481" y="724"/>
                  </a:lnTo>
                  <a:lnTo>
                    <a:pt x="475" y="679"/>
                  </a:lnTo>
                  <a:lnTo>
                    <a:pt x="475" y="636"/>
                  </a:lnTo>
                  <a:lnTo>
                    <a:pt x="479" y="595"/>
                  </a:lnTo>
                  <a:lnTo>
                    <a:pt x="489" y="555"/>
                  </a:lnTo>
                  <a:lnTo>
                    <a:pt x="504" y="516"/>
                  </a:lnTo>
                  <a:lnTo>
                    <a:pt x="524" y="480"/>
                  </a:lnTo>
                  <a:lnTo>
                    <a:pt x="550" y="446"/>
                  </a:lnTo>
                  <a:lnTo>
                    <a:pt x="580" y="415"/>
                  </a:lnTo>
                  <a:lnTo>
                    <a:pt x="570" y="407"/>
                  </a:lnTo>
                  <a:lnTo>
                    <a:pt x="560" y="416"/>
                  </a:lnTo>
                  <a:lnTo>
                    <a:pt x="550" y="423"/>
                  </a:lnTo>
                  <a:lnTo>
                    <a:pt x="540" y="430"/>
                  </a:lnTo>
                  <a:lnTo>
                    <a:pt x="530" y="438"/>
                  </a:lnTo>
                  <a:lnTo>
                    <a:pt x="518" y="445"/>
                  </a:lnTo>
                  <a:lnTo>
                    <a:pt x="508" y="452"/>
                  </a:lnTo>
                  <a:lnTo>
                    <a:pt x="497" y="462"/>
                  </a:lnTo>
                  <a:lnTo>
                    <a:pt x="487" y="472"/>
                  </a:lnTo>
                  <a:lnTo>
                    <a:pt x="487" y="443"/>
                  </a:lnTo>
                  <a:lnTo>
                    <a:pt x="481" y="413"/>
                  </a:lnTo>
                  <a:lnTo>
                    <a:pt x="471" y="383"/>
                  </a:lnTo>
                  <a:lnTo>
                    <a:pt x="459" y="356"/>
                  </a:lnTo>
                  <a:lnTo>
                    <a:pt x="457" y="335"/>
                  </a:lnTo>
                  <a:lnTo>
                    <a:pt x="457" y="315"/>
                  </a:lnTo>
                  <a:lnTo>
                    <a:pt x="458" y="293"/>
                  </a:lnTo>
                  <a:lnTo>
                    <a:pt x="461" y="270"/>
                  </a:lnTo>
                  <a:lnTo>
                    <a:pt x="454" y="264"/>
                  </a:lnTo>
                  <a:lnTo>
                    <a:pt x="441" y="272"/>
                  </a:lnTo>
                  <a:lnTo>
                    <a:pt x="439" y="279"/>
                  </a:lnTo>
                  <a:lnTo>
                    <a:pt x="437" y="286"/>
                  </a:lnTo>
                  <a:lnTo>
                    <a:pt x="432" y="293"/>
                  </a:lnTo>
                  <a:lnTo>
                    <a:pt x="428" y="302"/>
                  </a:lnTo>
                  <a:lnTo>
                    <a:pt x="428" y="350"/>
                  </a:lnTo>
                  <a:lnTo>
                    <a:pt x="431" y="400"/>
                  </a:lnTo>
                  <a:lnTo>
                    <a:pt x="427" y="449"/>
                  </a:lnTo>
                  <a:lnTo>
                    <a:pt x="411" y="499"/>
                  </a:lnTo>
                  <a:lnTo>
                    <a:pt x="402" y="493"/>
                  </a:lnTo>
                  <a:lnTo>
                    <a:pt x="395" y="485"/>
                  </a:lnTo>
                  <a:lnTo>
                    <a:pt x="388" y="476"/>
                  </a:lnTo>
                  <a:lnTo>
                    <a:pt x="381" y="469"/>
                  </a:lnTo>
                  <a:lnTo>
                    <a:pt x="374" y="460"/>
                  </a:lnTo>
                  <a:lnTo>
                    <a:pt x="365" y="453"/>
                  </a:lnTo>
                  <a:lnTo>
                    <a:pt x="356" y="446"/>
                  </a:lnTo>
                  <a:lnTo>
                    <a:pt x="348" y="439"/>
                  </a:lnTo>
                  <a:lnTo>
                    <a:pt x="338" y="432"/>
                  </a:lnTo>
                  <a:lnTo>
                    <a:pt x="329" y="422"/>
                  </a:lnTo>
                  <a:lnTo>
                    <a:pt x="319" y="429"/>
                  </a:lnTo>
                  <a:lnTo>
                    <a:pt x="321" y="446"/>
                  </a:lnTo>
                  <a:lnTo>
                    <a:pt x="325" y="463"/>
                  </a:lnTo>
                  <a:lnTo>
                    <a:pt x="332" y="478"/>
                  </a:lnTo>
                  <a:lnTo>
                    <a:pt x="341" y="492"/>
                  </a:lnTo>
                  <a:lnTo>
                    <a:pt x="349" y="506"/>
                  </a:lnTo>
                  <a:lnTo>
                    <a:pt x="358" y="521"/>
                  </a:lnTo>
                  <a:lnTo>
                    <a:pt x="366" y="535"/>
                  </a:lnTo>
                  <a:lnTo>
                    <a:pt x="372" y="552"/>
                  </a:lnTo>
                  <a:lnTo>
                    <a:pt x="375" y="576"/>
                  </a:lnTo>
                  <a:lnTo>
                    <a:pt x="374" y="601"/>
                  </a:lnTo>
                  <a:lnTo>
                    <a:pt x="371" y="625"/>
                  </a:lnTo>
                  <a:lnTo>
                    <a:pt x="374" y="651"/>
                  </a:lnTo>
                  <a:lnTo>
                    <a:pt x="358" y="641"/>
                  </a:lnTo>
                  <a:lnTo>
                    <a:pt x="344" y="631"/>
                  </a:lnTo>
                  <a:lnTo>
                    <a:pt x="331" y="621"/>
                  </a:lnTo>
                  <a:lnTo>
                    <a:pt x="318" y="611"/>
                  </a:lnTo>
                  <a:lnTo>
                    <a:pt x="305" y="601"/>
                  </a:lnTo>
                  <a:lnTo>
                    <a:pt x="291" y="589"/>
                  </a:lnTo>
                  <a:lnTo>
                    <a:pt x="276" y="578"/>
                  </a:lnTo>
                  <a:lnTo>
                    <a:pt x="262" y="565"/>
                  </a:lnTo>
                  <a:lnTo>
                    <a:pt x="258" y="569"/>
                  </a:lnTo>
                  <a:lnTo>
                    <a:pt x="261" y="589"/>
                  </a:lnTo>
                  <a:lnTo>
                    <a:pt x="269" y="606"/>
                  </a:lnTo>
                  <a:lnTo>
                    <a:pt x="279" y="624"/>
                  </a:lnTo>
                  <a:lnTo>
                    <a:pt x="285" y="644"/>
                  </a:lnTo>
                  <a:lnTo>
                    <a:pt x="292" y="659"/>
                  </a:lnTo>
                  <a:lnTo>
                    <a:pt x="302" y="672"/>
                  </a:lnTo>
                  <a:lnTo>
                    <a:pt x="315" y="685"/>
                  </a:lnTo>
                  <a:lnTo>
                    <a:pt x="328" y="696"/>
                  </a:lnTo>
                  <a:lnTo>
                    <a:pt x="341" y="709"/>
                  </a:lnTo>
                  <a:lnTo>
                    <a:pt x="352" y="724"/>
                  </a:lnTo>
                  <a:lnTo>
                    <a:pt x="361" y="738"/>
                  </a:lnTo>
                  <a:lnTo>
                    <a:pt x="366" y="757"/>
                  </a:lnTo>
                  <a:lnTo>
                    <a:pt x="369" y="808"/>
                  </a:lnTo>
                  <a:lnTo>
                    <a:pt x="369" y="857"/>
                  </a:lnTo>
                  <a:lnTo>
                    <a:pt x="368" y="904"/>
                  </a:lnTo>
                  <a:lnTo>
                    <a:pt x="366" y="951"/>
                  </a:lnTo>
                  <a:lnTo>
                    <a:pt x="354" y="941"/>
                  </a:lnTo>
                  <a:lnTo>
                    <a:pt x="344" y="931"/>
                  </a:lnTo>
                  <a:lnTo>
                    <a:pt x="332" y="918"/>
                  </a:lnTo>
                  <a:lnTo>
                    <a:pt x="322" y="907"/>
                  </a:lnTo>
                  <a:lnTo>
                    <a:pt x="312" y="894"/>
                  </a:lnTo>
                  <a:lnTo>
                    <a:pt x="301" y="881"/>
                  </a:lnTo>
                  <a:lnTo>
                    <a:pt x="289" y="870"/>
                  </a:lnTo>
                  <a:lnTo>
                    <a:pt x="276" y="860"/>
                  </a:lnTo>
                  <a:lnTo>
                    <a:pt x="262" y="852"/>
                  </a:lnTo>
                  <a:lnTo>
                    <a:pt x="252" y="861"/>
                  </a:lnTo>
                  <a:lnTo>
                    <a:pt x="263" y="877"/>
                  </a:lnTo>
                  <a:lnTo>
                    <a:pt x="274" y="894"/>
                  </a:lnTo>
                  <a:lnTo>
                    <a:pt x="282" y="912"/>
                  </a:lnTo>
                  <a:lnTo>
                    <a:pt x="289" y="933"/>
                  </a:lnTo>
                  <a:lnTo>
                    <a:pt x="296" y="951"/>
                  </a:lnTo>
                  <a:lnTo>
                    <a:pt x="305" y="968"/>
                  </a:lnTo>
                  <a:lnTo>
                    <a:pt x="315" y="985"/>
                  </a:lnTo>
                  <a:lnTo>
                    <a:pt x="328" y="1000"/>
                  </a:lnTo>
                  <a:lnTo>
                    <a:pt x="334" y="1007"/>
                  </a:lnTo>
                  <a:lnTo>
                    <a:pt x="338" y="1015"/>
                  </a:lnTo>
                  <a:lnTo>
                    <a:pt x="342" y="1027"/>
                  </a:lnTo>
                  <a:lnTo>
                    <a:pt x="348" y="1037"/>
                  </a:lnTo>
                  <a:lnTo>
                    <a:pt x="351" y="1070"/>
                  </a:lnTo>
                  <a:lnTo>
                    <a:pt x="354" y="1104"/>
                  </a:lnTo>
                  <a:lnTo>
                    <a:pt x="354" y="1139"/>
                  </a:lnTo>
                  <a:lnTo>
                    <a:pt x="349" y="1174"/>
                  </a:lnTo>
                  <a:lnTo>
                    <a:pt x="342" y="1161"/>
                  </a:lnTo>
                  <a:lnTo>
                    <a:pt x="334" y="1157"/>
                  </a:lnTo>
                  <a:lnTo>
                    <a:pt x="324" y="1153"/>
                  </a:lnTo>
                  <a:lnTo>
                    <a:pt x="312" y="1149"/>
                  </a:lnTo>
                  <a:lnTo>
                    <a:pt x="301" y="1144"/>
                  </a:lnTo>
                  <a:lnTo>
                    <a:pt x="289" y="1140"/>
                  </a:lnTo>
                  <a:lnTo>
                    <a:pt x="278" y="1134"/>
                  </a:lnTo>
                  <a:lnTo>
                    <a:pt x="268" y="1130"/>
                  </a:lnTo>
                  <a:lnTo>
                    <a:pt x="258" y="1124"/>
                  </a:lnTo>
                  <a:lnTo>
                    <a:pt x="252" y="1134"/>
                  </a:lnTo>
                  <a:lnTo>
                    <a:pt x="255" y="1144"/>
                  </a:lnTo>
                  <a:lnTo>
                    <a:pt x="259" y="1150"/>
                  </a:lnTo>
                  <a:lnTo>
                    <a:pt x="263" y="1157"/>
                  </a:lnTo>
                  <a:lnTo>
                    <a:pt x="266" y="1166"/>
                  </a:lnTo>
                  <a:lnTo>
                    <a:pt x="274" y="1176"/>
                  </a:lnTo>
                  <a:lnTo>
                    <a:pt x="284" y="1184"/>
                  </a:lnTo>
                  <a:lnTo>
                    <a:pt x="294" y="1193"/>
                  </a:lnTo>
                  <a:lnTo>
                    <a:pt x="304" y="1201"/>
                  </a:lnTo>
                  <a:lnTo>
                    <a:pt x="314" y="1217"/>
                  </a:lnTo>
                  <a:lnTo>
                    <a:pt x="321" y="1234"/>
                  </a:lnTo>
                  <a:lnTo>
                    <a:pt x="326" y="1254"/>
                  </a:lnTo>
                  <a:lnTo>
                    <a:pt x="334" y="1276"/>
                  </a:lnTo>
                  <a:lnTo>
                    <a:pt x="334" y="1287"/>
                  </a:lnTo>
                  <a:lnTo>
                    <a:pt x="336" y="1297"/>
                  </a:lnTo>
                  <a:lnTo>
                    <a:pt x="341" y="1309"/>
                  </a:lnTo>
                  <a:lnTo>
                    <a:pt x="344" y="1320"/>
                  </a:lnTo>
                  <a:lnTo>
                    <a:pt x="348" y="1332"/>
                  </a:lnTo>
                  <a:lnTo>
                    <a:pt x="348" y="1379"/>
                  </a:lnTo>
                  <a:lnTo>
                    <a:pt x="346" y="1427"/>
                  </a:lnTo>
                  <a:lnTo>
                    <a:pt x="344" y="1478"/>
                  </a:lnTo>
                  <a:lnTo>
                    <a:pt x="339" y="1526"/>
                  </a:lnTo>
                  <a:lnTo>
                    <a:pt x="332" y="1518"/>
                  </a:lnTo>
                  <a:lnTo>
                    <a:pt x="326" y="1509"/>
                  </a:lnTo>
                  <a:lnTo>
                    <a:pt x="319" y="1498"/>
                  </a:lnTo>
                  <a:lnTo>
                    <a:pt x="312" y="1488"/>
                  </a:lnTo>
                  <a:lnTo>
                    <a:pt x="296" y="1475"/>
                  </a:lnTo>
                  <a:lnTo>
                    <a:pt x="281" y="1462"/>
                  </a:lnTo>
                  <a:lnTo>
                    <a:pt x="266" y="1448"/>
                  </a:lnTo>
                  <a:lnTo>
                    <a:pt x="251" y="1433"/>
                  </a:lnTo>
                  <a:lnTo>
                    <a:pt x="236" y="1419"/>
                  </a:lnTo>
                  <a:lnTo>
                    <a:pt x="223" y="1405"/>
                  </a:lnTo>
                  <a:lnTo>
                    <a:pt x="209" y="1390"/>
                  </a:lnTo>
                  <a:lnTo>
                    <a:pt x="196" y="1376"/>
                  </a:lnTo>
                  <a:lnTo>
                    <a:pt x="186" y="1382"/>
                  </a:lnTo>
                  <a:lnTo>
                    <a:pt x="188" y="1395"/>
                  </a:lnTo>
                  <a:lnTo>
                    <a:pt x="192" y="1402"/>
                  </a:lnTo>
                  <a:lnTo>
                    <a:pt x="196" y="1409"/>
                  </a:lnTo>
                  <a:lnTo>
                    <a:pt x="201" y="1417"/>
                  </a:lnTo>
                  <a:lnTo>
                    <a:pt x="203" y="1426"/>
                  </a:lnTo>
                  <a:lnTo>
                    <a:pt x="203" y="1438"/>
                  </a:lnTo>
                  <a:lnTo>
                    <a:pt x="228" y="1470"/>
                  </a:lnTo>
                  <a:lnTo>
                    <a:pt x="253" y="1503"/>
                  </a:lnTo>
                  <a:lnTo>
                    <a:pt x="278" y="1536"/>
                  </a:lnTo>
                  <a:lnTo>
                    <a:pt x="301" y="1572"/>
                  </a:lnTo>
                  <a:lnTo>
                    <a:pt x="318" y="1609"/>
                  </a:lnTo>
                  <a:lnTo>
                    <a:pt x="329" y="1649"/>
                  </a:lnTo>
                  <a:lnTo>
                    <a:pt x="332" y="1694"/>
                  </a:lnTo>
                  <a:lnTo>
                    <a:pt x="324" y="1741"/>
                  </a:lnTo>
                  <a:lnTo>
                    <a:pt x="316" y="1739"/>
                  </a:lnTo>
                  <a:lnTo>
                    <a:pt x="309" y="1735"/>
                  </a:lnTo>
                  <a:lnTo>
                    <a:pt x="304" y="1729"/>
                  </a:lnTo>
                  <a:lnTo>
                    <a:pt x="298" y="1724"/>
                  </a:lnTo>
                  <a:lnTo>
                    <a:pt x="292" y="1719"/>
                  </a:lnTo>
                  <a:lnTo>
                    <a:pt x="285" y="1716"/>
                  </a:lnTo>
                  <a:lnTo>
                    <a:pt x="276" y="1712"/>
                  </a:lnTo>
                  <a:lnTo>
                    <a:pt x="268" y="1709"/>
                  </a:lnTo>
                  <a:lnTo>
                    <a:pt x="261" y="1702"/>
                  </a:lnTo>
                  <a:lnTo>
                    <a:pt x="252" y="1688"/>
                  </a:lnTo>
                  <a:lnTo>
                    <a:pt x="243" y="1672"/>
                  </a:lnTo>
                  <a:lnTo>
                    <a:pt x="233" y="1656"/>
                  </a:lnTo>
                  <a:lnTo>
                    <a:pt x="219" y="1642"/>
                  </a:lnTo>
                  <a:lnTo>
                    <a:pt x="209" y="1636"/>
                  </a:lnTo>
                  <a:lnTo>
                    <a:pt x="202" y="1635"/>
                  </a:lnTo>
                  <a:lnTo>
                    <a:pt x="193" y="1635"/>
                  </a:lnTo>
                  <a:lnTo>
                    <a:pt x="186" y="1634"/>
                  </a:lnTo>
                  <a:lnTo>
                    <a:pt x="178" y="1634"/>
                  </a:lnTo>
                  <a:lnTo>
                    <a:pt x="173" y="1639"/>
                  </a:lnTo>
                  <a:lnTo>
                    <a:pt x="185" y="1659"/>
                  </a:lnTo>
                  <a:lnTo>
                    <a:pt x="196" y="1678"/>
                  </a:lnTo>
                  <a:lnTo>
                    <a:pt x="206" y="1699"/>
                  </a:lnTo>
                  <a:lnTo>
                    <a:pt x="213" y="1725"/>
                  </a:lnTo>
                  <a:lnTo>
                    <a:pt x="222" y="1737"/>
                  </a:lnTo>
                  <a:lnTo>
                    <a:pt x="232" y="1747"/>
                  </a:lnTo>
                  <a:lnTo>
                    <a:pt x="242" y="1757"/>
                  </a:lnTo>
                  <a:lnTo>
                    <a:pt x="253" y="1765"/>
                  </a:lnTo>
                  <a:lnTo>
                    <a:pt x="265" y="1774"/>
                  </a:lnTo>
                  <a:lnTo>
                    <a:pt x="276" y="1784"/>
                  </a:lnTo>
                  <a:lnTo>
                    <a:pt x="288" y="1794"/>
                  </a:lnTo>
                  <a:lnTo>
                    <a:pt x="298" y="1805"/>
                  </a:lnTo>
                  <a:lnTo>
                    <a:pt x="314" y="1834"/>
                  </a:lnTo>
                  <a:lnTo>
                    <a:pt x="326" y="1862"/>
                  </a:lnTo>
                  <a:lnTo>
                    <a:pt x="335" y="1892"/>
                  </a:lnTo>
                  <a:lnTo>
                    <a:pt x="342" y="1922"/>
                  </a:lnTo>
                  <a:lnTo>
                    <a:pt x="346" y="1953"/>
                  </a:lnTo>
                  <a:lnTo>
                    <a:pt x="348" y="1983"/>
                  </a:lnTo>
                  <a:lnTo>
                    <a:pt x="348" y="2013"/>
                  </a:lnTo>
                  <a:lnTo>
                    <a:pt x="346" y="2043"/>
                  </a:lnTo>
                  <a:lnTo>
                    <a:pt x="341" y="2041"/>
                  </a:lnTo>
                  <a:lnTo>
                    <a:pt x="334" y="2041"/>
                  </a:lnTo>
                  <a:lnTo>
                    <a:pt x="328" y="2040"/>
                  </a:lnTo>
                  <a:lnTo>
                    <a:pt x="321" y="2037"/>
                  </a:lnTo>
                  <a:lnTo>
                    <a:pt x="315" y="2034"/>
                  </a:lnTo>
                  <a:lnTo>
                    <a:pt x="309" y="2031"/>
                  </a:lnTo>
                  <a:lnTo>
                    <a:pt x="304" y="2028"/>
                  </a:lnTo>
                  <a:lnTo>
                    <a:pt x="298" y="2024"/>
                  </a:lnTo>
                  <a:lnTo>
                    <a:pt x="298" y="1995"/>
                  </a:lnTo>
                  <a:lnTo>
                    <a:pt x="299" y="1967"/>
                  </a:lnTo>
                  <a:lnTo>
                    <a:pt x="298" y="1938"/>
                  </a:lnTo>
                  <a:lnTo>
                    <a:pt x="286" y="1910"/>
                  </a:lnTo>
                  <a:lnTo>
                    <a:pt x="285" y="1885"/>
                  </a:lnTo>
                  <a:lnTo>
                    <a:pt x="272" y="1880"/>
                  </a:lnTo>
                  <a:lnTo>
                    <a:pt x="269" y="1874"/>
                  </a:lnTo>
                  <a:lnTo>
                    <a:pt x="268" y="1865"/>
                  </a:lnTo>
                  <a:lnTo>
                    <a:pt x="268" y="1858"/>
                  </a:lnTo>
                  <a:lnTo>
                    <a:pt x="268" y="1850"/>
                  </a:lnTo>
                  <a:lnTo>
                    <a:pt x="263" y="1842"/>
                  </a:lnTo>
                  <a:lnTo>
                    <a:pt x="258" y="1842"/>
                  </a:lnTo>
                  <a:lnTo>
                    <a:pt x="253" y="1847"/>
                  </a:lnTo>
                  <a:lnTo>
                    <a:pt x="248" y="1850"/>
                  </a:lnTo>
                  <a:lnTo>
                    <a:pt x="246" y="1844"/>
                  </a:lnTo>
                  <a:lnTo>
                    <a:pt x="246" y="1838"/>
                  </a:lnTo>
                  <a:lnTo>
                    <a:pt x="245" y="1832"/>
                  </a:lnTo>
                  <a:lnTo>
                    <a:pt x="243" y="1825"/>
                  </a:lnTo>
                  <a:lnTo>
                    <a:pt x="228" y="1817"/>
                  </a:lnTo>
                  <a:lnTo>
                    <a:pt x="228" y="1811"/>
                  </a:lnTo>
                  <a:lnTo>
                    <a:pt x="226" y="1804"/>
                  </a:lnTo>
                  <a:lnTo>
                    <a:pt x="223" y="1799"/>
                  </a:lnTo>
                  <a:lnTo>
                    <a:pt x="216" y="1798"/>
                  </a:lnTo>
                  <a:lnTo>
                    <a:pt x="216" y="1817"/>
                  </a:lnTo>
                  <a:lnTo>
                    <a:pt x="208" y="1817"/>
                  </a:lnTo>
                  <a:lnTo>
                    <a:pt x="205" y="1807"/>
                  </a:lnTo>
                  <a:lnTo>
                    <a:pt x="206" y="1794"/>
                  </a:lnTo>
                  <a:lnTo>
                    <a:pt x="206" y="1779"/>
                  </a:lnTo>
                  <a:lnTo>
                    <a:pt x="203" y="1765"/>
                  </a:lnTo>
                  <a:lnTo>
                    <a:pt x="198" y="1768"/>
                  </a:lnTo>
                  <a:lnTo>
                    <a:pt x="193" y="1772"/>
                  </a:lnTo>
                  <a:lnTo>
                    <a:pt x="191" y="1778"/>
                  </a:lnTo>
                  <a:lnTo>
                    <a:pt x="192" y="1787"/>
                  </a:lnTo>
                  <a:lnTo>
                    <a:pt x="188" y="1784"/>
                  </a:lnTo>
                  <a:lnTo>
                    <a:pt x="186" y="1779"/>
                  </a:lnTo>
                  <a:lnTo>
                    <a:pt x="183" y="1775"/>
                  </a:lnTo>
                  <a:lnTo>
                    <a:pt x="181" y="1769"/>
                  </a:lnTo>
                  <a:lnTo>
                    <a:pt x="186" y="1761"/>
                  </a:lnTo>
                  <a:lnTo>
                    <a:pt x="189" y="1752"/>
                  </a:lnTo>
                  <a:lnTo>
                    <a:pt x="189" y="1744"/>
                  </a:lnTo>
                  <a:lnTo>
                    <a:pt x="191" y="1734"/>
                  </a:lnTo>
                  <a:lnTo>
                    <a:pt x="191" y="1724"/>
                  </a:lnTo>
                  <a:lnTo>
                    <a:pt x="185" y="1716"/>
                  </a:lnTo>
                  <a:lnTo>
                    <a:pt x="182" y="1719"/>
                  </a:lnTo>
                  <a:lnTo>
                    <a:pt x="181" y="1725"/>
                  </a:lnTo>
                  <a:lnTo>
                    <a:pt x="176" y="1729"/>
                  </a:lnTo>
                  <a:lnTo>
                    <a:pt x="172" y="1721"/>
                  </a:lnTo>
                  <a:lnTo>
                    <a:pt x="173" y="1712"/>
                  </a:lnTo>
                  <a:lnTo>
                    <a:pt x="176" y="1704"/>
                  </a:lnTo>
                  <a:lnTo>
                    <a:pt x="178" y="1695"/>
                  </a:lnTo>
                  <a:lnTo>
                    <a:pt x="176" y="1684"/>
                  </a:lnTo>
                  <a:lnTo>
                    <a:pt x="173" y="1681"/>
                  </a:lnTo>
                  <a:lnTo>
                    <a:pt x="169" y="1682"/>
                  </a:lnTo>
                  <a:lnTo>
                    <a:pt x="165" y="1685"/>
                  </a:lnTo>
                  <a:lnTo>
                    <a:pt x="163" y="1688"/>
                  </a:lnTo>
                  <a:lnTo>
                    <a:pt x="153" y="1684"/>
                  </a:lnTo>
                  <a:lnTo>
                    <a:pt x="152" y="1678"/>
                  </a:lnTo>
                  <a:lnTo>
                    <a:pt x="149" y="1672"/>
                  </a:lnTo>
                  <a:lnTo>
                    <a:pt x="148" y="1666"/>
                  </a:lnTo>
                  <a:lnTo>
                    <a:pt x="148" y="1659"/>
                  </a:lnTo>
                  <a:lnTo>
                    <a:pt x="140" y="1658"/>
                  </a:lnTo>
                  <a:lnTo>
                    <a:pt x="138" y="1661"/>
                  </a:lnTo>
                  <a:lnTo>
                    <a:pt x="136" y="1666"/>
                  </a:lnTo>
                  <a:lnTo>
                    <a:pt x="133" y="1671"/>
                  </a:lnTo>
                  <a:lnTo>
                    <a:pt x="130" y="1675"/>
                  </a:lnTo>
                  <a:lnTo>
                    <a:pt x="125" y="1672"/>
                  </a:lnTo>
                  <a:lnTo>
                    <a:pt x="122" y="1666"/>
                  </a:lnTo>
                  <a:lnTo>
                    <a:pt x="119" y="1659"/>
                  </a:lnTo>
                  <a:lnTo>
                    <a:pt x="110" y="1656"/>
                  </a:lnTo>
                  <a:lnTo>
                    <a:pt x="106" y="1671"/>
                  </a:lnTo>
                  <a:lnTo>
                    <a:pt x="98" y="1672"/>
                  </a:lnTo>
                  <a:lnTo>
                    <a:pt x="93" y="1665"/>
                  </a:lnTo>
                  <a:lnTo>
                    <a:pt x="88" y="1656"/>
                  </a:lnTo>
                  <a:lnTo>
                    <a:pt x="79" y="1656"/>
                  </a:lnTo>
                  <a:lnTo>
                    <a:pt x="78" y="1662"/>
                  </a:lnTo>
                  <a:lnTo>
                    <a:pt x="79" y="1666"/>
                  </a:lnTo>
                  <a:lnTo>
                    <a:pt x="79" y="1672"/>
                  </a:lnTo>
                  <a:lnTo>
                    <a:pt x="78" y="1678"/>
                  </a:lnTo>
                  <a:lnTo>
                    <a:pt x="70" y="1675"/>
                  </a:lnTo>
                  <a:lnTo>
                    <a:pt x="68" y="1668"/>
                  </a:lnTo>
                  <a:lnTo>
                    <a:pt x="65" y="1661"/>
                  </a:lnTo>
                  <a:lnTo>
                    <a:pt x="58" y="1656"/>
                  </a:lnTo>
                  <a:lnTo>
                    <a:pt x="52" y="1658"/>
                  </a:lnTo>
                  <a:lnTo>
                    <a:pt x="52" y="1664"/>
                  </a:lnTo>
                  <a:lnTo>
                    <a:pt x="53" y="1669"/>
                  </a:lnTo>
                  <a:lnTo>
                    <a:pt x="55" y="1676"/>
                  </a:lnTo>
                  <a:lnTo>
                    <a:pt x="48" y="1676"/>
                  </a:lnTo>
                  <a:lnTo>
                    <a:pt x="42" y="1675"/>
                  </a:lnTo>
                  <a:lnTo>
                    <a:pt x="36" y="1672"/>
                  </a:lnTo>
                  <a:lnTo>
                    <a:pt x="32" y="1669"/>
                  </a:lnTo>
                  <a:lnTo>
                    <a:pt x="26" y="1666"/>
                  </a:lnTo>
                  <a:lnTo>
                    <a:pt x="22" y="1664"/>
                  </a:lnTo>
                  <a:lnTo>
                    <a:pt x="16" y="1659"/>
                  </a:lnTo>
                  <a:lnTo>
                    <a:pt x="12" y="1656"/>
                  </a:lnTo>
                  <a:lnTo>
                    <a:pt x="9" y="1652"/>
                  </a:lnTo>
                  <a:lnTo>
                    <a:pt x="6" y="1648"/>
                  </a:lnTo>
                  <a:lnTo>
                    <a:pt x="3" y="1644"/>
                  </a:lnTo>
                  <a:lnTo>
                    <a:pt x="0" y="1636"/>
                  </a:lnTo>
                  <a:lnTo>
                    <a:pt x="3" y="1625"/>
                  </a:lnTo>
                  <a:lnTo>
                    <a:pt x="6" y="1622"/>
                  </a:lnTo>
                  <a:lnTo>
                    <a:pt x="9" y="1619"/>
                  </a:lnTo>
                  <a:lnTo>
                    <a:pt x="13" y="1616"/>
                  </a:lnTo>
                  <a:lnTo>
                    <a:pt x="19" y="1615"/>
                  </a:lnTo>
                  <a:lnTo>
                    <a:pt x="36" y="1613"/>
                  </a:lnTo>
                  <a:lnTo>
                    <a:pt x="52" y="1609"/>
                  </a:lnTo>
                  <a:lnTo>
                    <a:pt x="68" y="1603"/>
                  </a:lnTo>
                  <a:lnTo>
                    <a:pt x="82" y="1596"/>
                  </a:lnTo>
                  <a:lnTo>
                    <a:pt x="98" y="1589"/>
                  </a:lnTo>
                  <a:lnTo>
                    <a:pt x="113" y="1583"/>
                  </a:lnTo>
                  <a:lnTo>
                    <a:pt x="129" y="1581"/>
                  </a:lnTo>
                  <a:lnTo>
                    <a:pt x="148" y="1581"/>
                  </a:lnTo>
                  <a:lnTo>
                    <a:pt x="161" y="1583"/>
                  </a:lnTo>
                  <a:lnTo>
                    <a:pt x="171" y="1588"/>
                  </a:lnTo>
                  <a:lnTo>
                    <a:pt x="181" y="1593"/>
                  </a:lnTo>
                  <a:lnTo>
                    <a:pt x="191" y="1599"/>
                  </a:lnTo>
                  <a:lnTo>
                    <a:pt x="201" y="1605"/>
                  </a:lnTo>
                  <a:lnTo>
                    <a:pt x="211" y="1611"/>
                  </a:lnTo>
                  <a:lnTo>
                    <a:pt x="221" y="1616"/>
                  </a:lnTo>
                  <a:lnTo>
                    <a:pt x="233" y="1621"/>
                  </a:lnTo>
                  <a:lnTo>
                    <a:pt x="245" y="1621"/>
                  </a:lnTo>
                  <a:lnTo>
                    <a:pt x="252" y="1619"/>
                  </a:lnTo>
                  <a:lnTo>
                    <a:pt x="258" y="1616"/>
                  </a:lnTo>
                  <a:lnTo>
                    <a:pt x="265" y="1613"/>
                  </a:lnTo>
                  <a:lnTo>
                    <a:pt x="271" y="1609"/>
                  </a:lnTo>
                  <a:lnTo>
                    <a:pt x="272" y="1606"/>
                  </a:lnTo>
                  <a:lnTo>
                    <a:pt x="274" y="1602"/>
                  </a:lnTo>
                  <a:lnTo>
                    <a:pt x="276" y="1596"/>
                  </a:lnTo>
                  <a:lnTo>
                    <a:pt x="279" y="1591"/>
                  </a:lnTo>
                  <a:lnTo>
                    <a:pt x="275" y="1576"/>
                  </a:lnTo>
                  <a:lnTo>
                    <a:pt x="274" y="1559"/>
                  </a:lnTo>
                  <a:lnTo>
                    <a:pt x="271" y="1543"/>
                  </a:lnTo>
                  <a:lnTo>
                    <a:pt x="263" y="1529"/>
                  </a:lnTo>
                  <a:lnTo>
                    <a:pt x="253" y="1533"/>
                  </a:lnTo>
                  <a:lnTo>
                    <a:pt x="252" y="1529"/>
                  </a:lnTo>
                  <a:lnTo>
                    <a:pt x="251" y="1525"/>
                  </a:lnTo>
                  <a:lnTo>
                    <a:pt x="248" y="1520"/>
                  </a:lnTo>
                  <a:lnTo>
                    <a:pt x="246" y="1515"/>
                  </a:lnTo>
                  <a:lnTo>
                    <a:pt x="243" y="1512"/>
                  </a:lnTo>
                  <a:lnTo>
                    <a:pt x="239" y="1509"/>
                  </a:lnTo>
                  <a:lnTo>
                    <a:pt x="236" y="1508"/>
                  </a:lnTo>
                  <a:lnTo>
                    <a:pt x="232" y="1510"/>
                  </a:lnTo>
                  <a:lnTo>
                    <a:pt x="226" y="1498"/>
                  </a:lnTo>
                  <a:lnTo>
                    <a:pt x="223" y="1495"/>
                  </a:lnTo>
                  <a:lnTo>
                    <a:pt x="219" y="1492"/>
                  </a:lnTo>
                  <a:lnTo>
                    <a:pt x="215" y="1492"/>
                  </a:lnTo>
                  <a:lnTo>
                    <a:pt x="212" y="1498"/>
                  </a:lnTo>
                  <a:lnTo>
                    <a:pt x="209" y="1490"/>
                  </a:lnTo>
                  <a:lnTo>
                    <a:pt x="208" y="1483"/>
                  </a:lnTo>
                  <a:lnTo>
                    <a:pt x="208" y="1475"/>
                  </a:lnTo>
                  <a:lnTo>
                    <a:pt x="202" y="1469"/>
                  </a:lnTo>
                  <a:lnTo>
                    <a:pt x="193" y="1475"/>
                  </a:lnTo>
                  <a:lnTo>
                    <a:pt x="188" y="1470"/>
                  </a:lnTo>
                  <a:lnTo>
                    <a:pt x="188" y="1460"/>
                  </a:lnTo>
                  <a:lnTo>
                    <a:pt x="188" y="1449"/>
                  </a:lnTo>
                  <a:lnTo>
                    <a:pt x="186" y="1439"/>
                  </a:lnTo>
                  <a:lnTo>
                    <a:pt x="166" y="1435"/>
                  </a:lnTo>
                  <a:lnTo>
                    <a:pt x="166" y="1416"/>
                  </a:lnTo>
                  <a:lnTo>
                    <a:pt x="159" y="1412"/>
                  </a:lnTo>
                  <a:lnTo>
                    <a:pt x="155" y="1413"/>
                  </a:lnTo>
                  <a:lnTo>
                    <a:pt x="150" y="1419"/>
                  </a:lnTo>
                  <a:lnTo>
                    <a:pt x="152" y="1426"/>
                  </a:lnTo>
                  <a:lnTo>
                    <a:pt x="148" y="1419"/>
                  </a:lnTo>
                  <a:lnTo>
                    <a:pt x="146" y="1410"/>
                  </a:lnTo>
                  <a:lnTo>
                    <a:pt x="143" y="1403"/>
                  </a:lnTo>
                  <a:lnTo>
                    <a:pt x="133" y="1399"/>
                  </a:lnTo>
                  <a:lnTo>
                    <a:pt x="129" y="1403"/>
                  </a:lnTo>
                  <a:lnTo>
                    <a:pt x="130" y="1407"/>
                  </a:lnTo>
                  <a:lnTo>
                    <a:pt x="130" y="1413"/>
                  </a:lnTo>
                  <a:lnTo>
                    <a:pt x="130" y="1419"/>
                  </a:lnTo>
                  <a:lnTo>
                    <a:pt x="132" y="1425"/>
                  </a:lnTo>
                  <a:lnTo>
                    <a:pt x="123" y="1422"/>
                  </a:lnTo>
                  <a:lnTo>
                    <a:pt x="119" y="1415"/>
                  </a:lnTo>
                  <a:lnTo>
                    <a:pt x="116" y="1406"/>
                  </a:lnTo>
                  <a:lnTo>
                    <a:pt x="110" y="1399"/>
                  </a:lnTo>
                  <a:lnTo>
                    <a:pt x="105" y="1402"/>
                  </a:lnTo>
                  <a:lnTo>
                    <a:pt x="103" y="1409"/>
                  </a:lnTo>
                  <a:lnTo>
                    <a:pt x="105" y="1417"/>
                  </a:lnTo>
                  <a:lnTo>
                    <a:pt x="105" y="1425"/>
                  </a:lnTo>
                  <a:lnTo>
                    <a:pt x="99" y="1422"/>
                  </a:lnTo>
                  <a:lnTo>
                    <a:pt x="98" y="1416"/>
                  </a:lnTo>
                  <a:lnTo>
                    <a:pt x="96" y="1409"/>
                  </a:lnTo>
                  <a:lnTo>
                    <a:pt x="90" y="1403"/>
                  </a:lnTo>
                  <a:lnTo>
                    <a:pt x="83" y="1420"/>
                  </a:lnTo>
                  <a:lnTo>
                    <a:pt x="78" y="1413"/>
                  </a:lnTo>
                  <a:lnTo>
                    <a:pt x="73" y="1407"/>
                  </a:lnTo>
                  <a:lnTo>
                    <a:pt x="70" y="1400"/>
                  </a:lnTo>
                  <a:lnTo>
                    <a:pt x="68" y="1395"/>
                  </a:lnTo>
                  <a:lnTo>
                    <a:pt x="58" y="1395"/>
                  </a:lnTo>
                  <a:lnTo>
                    <a:pt x="56" y="1402"/>
                  </a:lnTo>
                  <a:lnTo>
                    <a:pt x="59" y="1410"/>
                  </a:lnTo>
                  <a:lnTo>
                    <a:pt x="60" y="1419"/>
                  </a:lnTo>
                  <a:lnTo>
                    <a:pt x="59" y="1427"/>
                  </a:lnTo>
                  <a:lnTo>
                    <a:pt x="52" y="1419"/>
                  </a:lnTo>
                  <a:lnTo>
                    <a:pt x="50" y="1413"/>
                  </a:lnTo>
                  <a:lnTo>
                    <a:pt x="48" y="1407"/>
                  </a:lnTo>
                  <a:lnTo>
                    <a:pt x="46" y="1400"/>
                  </a:lnTo>
                  <a:lnTo>
                    <a:pt x="42" y="1395"/>
                  </a:lnTo>
                  <a:lnTo>
                    <a:pt x="36" y="1392"/>
                  </a:lnTo>
                  <a:lnTo>
                    <a:pt x="33" y="1395"/>
                  </a:lnTo>
                  <a:lnTo>
                    <a:pt x="32" y="1400"/>
                  </a:lnTo>
                  <a:lnTo>
                    <a:pt x="32" y="1406"/>
                  </a:lnTo>
                  <a:lnTo>
                    <a:pt x="33" y="1412"/>
                  </a:lnTo>
                  <a:lnTo>
                    <a:pt x="22" y="1407"/>
                  </a:lnTo>
                  <a:lnTo>
                    <a:pt x="15" y="1400"/>
                  </a:lnTo>
                  <a:lnTo>
                    <a:pt x="12" y="1397"/>
                  </a:lnTo>
                  <a:lnTo>
                    <a:pt x="10" y="1393"/>
                  </a:lnTo>
                  <a:lnTo>
                    <a:pt x="7" y="1389"/>
                  </a:lnTo>
                  <a:lnTo>
                    <a:pt x="6" y="1383"/>
                  </a:lnTo>
                  <a:lnTo>
                    <a:pt x="6" y="1370"/>
                  </a:lnTo>
                  <a:lnTo>
                    <a:pt x="9" y="1366"/>
                  </a:lnTo>
                  <a:lnTo>
                    <a:pt x="15" y="1363"/>
                  </a:lnTo>
                  <a:lnTo>
                    <a:pt x="20" y="1360"/>
                  </a:lnTo>
                  <a:lnTo>
                    <a:pt x="27" y="1357"/>
                  </a:lnTo>
                  <a:lnTo>
                    <a:pt x="42" y="1360"/>
                  </a:lnTo>
                  <a:lnTo>
                    <a:pt x="58" y="1360"/>
                  </a:lnTo>
                  <a:lnTo>
                    <a:pt x="72" y="1360"/>
                  </a:lnTo>
                  <a:lnTo>
                    <a:pt x="86" y="1357"/>
                  </a:lnTo>
                  <a:lnTo>
                    <a:pt x="102" y="1355"/>
                  </a:lnTo>
                  <a:lnTo>
                    <a:pt x="116" y="1350"/>
                  </a:lnTo>
                  <a:lnTo>
                    <a:pt x="130" y="1346"/>
                  </a:lnTo>
                  <a:lnTo>
                    <a:pt x="145" y="1340"/>
                  </a:lnTo>
                  <a:lnTo>
                    <a:pt x="171" y="1340"/>
                  </a:lnTo>
                  <a:lnTo>
                    <a:pt x="183" y="1345"/>
                  </a:lnTo>
                  <a:lnTo>
                    <a:pt x="195" y="1350"/>
                  </a:lnTo>
                  <a:lnTo>
                    <a:pt x="206" y="1357"/>
                  </a:lnTo>
                  <a:lnTo>
                    <a:pt x="218" y="1365"/>
                  </a:lnTo>
                  <a:lnTo>
                    <a:pt x="228" y="1372"/>
                  </a:lnTo>
                  <a:lnTo>
                    <a:pt x="241" y="1379"/>
                  </a:lnTo>
                  <a:lnTo>
                    <a:pt x="253" y="1386"/>
                  </a:lnTo>
                  <a:lnTo>
                    <a:pt x="268" y="1392"/>
                  </a:lnTo>
                  <a:lnTo>
                    <a:pt x="275" y="1392"/>
                  </a:lnTo>
                  <a:lnTo>
                    <a:pt x="284" y="1392"/>
                  </a:lnTo>
                  <a:lnTo>
                    <a:pt x="291" y="1389"/>
                  </a:lnTo>
                  <a:lnTo>
                    <a:pt x="298" y="1385"/>
                  </a:lnTo>
                  <a:lnTo>
                    <a:pt x="301" y="1380"/>
                  </a:lnTo>
                  <a:lnTo>
                    <a:pt x="305" y="1375"/>
                  </a:lnTo>
                  <a:lnTo>
                    <a:pt x="308" y="1369"/>
                  </a:lnTo>
                  <a:lnTo>
                    <a:pt x="311" y="1360"/>
                  </a:lnTo>
                  <a:lnTo>
                    <a:pt x="309" y="1324"/>
                  </a:lnTo>
                  <a:lnTo>
                    <a:pt x="311" y="1286"/>
                  </a:lnTo>
                  <a:lnTo>
                    <a:pt x="308" y="1249"/>
                  </a:lnTo>
                  <a:lnTo>
                    <a:pt x="295" y="1214"/>
                  </a:lnTo>
                  <a:lnTo>
                    <a:pt x="288" y="1216"/>
                  </a:lnTo>
                  <a:lnTo>
                    <a:pt x="281" y="1210"/>
                  </a:lnTo>
                  <a:lnTo>
                    <a:pt x="279" y="1206"/>
                  </a:lnTo>
                  <a:lnTo>
                    <a:pt x="278" y="1201"/>
                  </a:lnTo>
                  <a:lnTo>
                    <a:pt x="275" y="1197"/>
                  </a:lnTo>
                  <a:lnTo>
                    <a:pt x="274" y="1191"/>
                  </a:lnTo>
                  <a:lnTo>
                    <a:pt x="263" y="1199"/>
                  </a:lnTo>
                  <a:lnTo>
                    <a:pt x="258" y="1196"/>
                  </a:lnTo>
                  <a:lnTo>
                    <a:pt x="256" y="1190"/>
                  </a:lnTo>
                  <a:lnTo>
                    <a:pt x="253" y="1183"/>
                  </a:lnTo>
                  <a:lnTo>
                    <a:pt x="248" y="1179"/>
                  </a:lnTo>
                  <a:lnTo>
                    <a:pt x="239" y="1183"/>
                  </a:lnTo>
                  <a:lnTo>
                    <a:pt x="235" y="1179"/>
                  </a:lnTo>
                  <a:lnTo>
                    <a:pt x="235" y="1170"/>
                  </a:lnTo>
                  <a:lnTo>
                    <a:pt x="233" y="1163"/>
                  </a:lnTo>
                  <a:lnTo>
                    <a:pt x="228" y="1159"/>
                  </a:lnTo>
                  <a:lnTo>
                    <a:pt x="222" y="1166"/>
                  </a:lnTo>
                  <a:lnTo>
                    <a:pt x="218" y="1163"/>
                  </a:lnTo>
                  <a:lnTo>
                    <a:pt x="216" y="1157"/>
                  </a:lnTo>
                  <a:lnTo>
                    <a:pt x="215" y="1150"/>
                  </a:lnTo>
                  <a:lnTo>
                    <a:pt x="213" y="1143"/>
                  </a:lnTo>
                  <a:lnTo>
                    <a:pt x="206" y="1139"/>
                  </a:lnTo>
                  <a:lnTo>
                    <a:pt x="203" y="1141"/>
                  </a:lnTo>
                  <a:lnTo>
                    <a:pt x="202" y="1147"/>
                  </a:lnTo>
                  <a:lnTo>
                    <a:pt x="195" y="1150"/>
                  </a:lnTo>
                  <a:lnTo>
                    <a:pt x="195" y="1144"/>
                  </a:lnTo>
                  <a:lnTo>
                    <a:pt x="193" y="1137"/>
                  </a:lnTo>
                  <a:lnTo>
                    <a:pt x="192" y="1131"/>
                  </a:lnTo>
                  <a:lnTo>
                    <a:pt x="188" y="1126"/>
                  </a:lnTo>
                  <a:lnTo>
                    <a:pt x="179" y="1127"/>
                  </a:lnTo>
                  <a:lnTo>
                    <a:pt x="179" y="1133"/>
                  </a:lnTo>
                  <a:lnTo>
                    <a:pt x="179" y="1140"/>
                  </a:lnTo>
                  <a:lnTo>
                    <a:pt x="175" y="1146"/>
                  </a:lnTo>
                  <a:lnTo>
                    <a:pt x="172" y="1140"/>
                  </a:lnTo>
                  <a:lnTo>
                    <a:pt x="171" y="1133"/>
                  </a:lnTo>
                  <a:lnTo>
                    <a:pt x="168" y="1127"/>
                  </a:lnTo>
                  <a:lnTo>
                    <a:pt x="159" y="1124"/>
                  </a:lnTo>
                  <a:lnTo>
                    <a:pt x="156" y="1130"/>
                  </a:lnTo>
                  <a:lnTo>
                    <a:pt x="155" y="1134"/>
                  </a:lnTo>
                  <a:lnTo>
                    <a:pt x="155" y="1141"/>
                  </a:lnTo>
                  <a:lnTo>
                    <a:pt x="158" y="1149"/>
                  </a:lnTo>
                  <a:lnTo>
                    <a:pt x="150" y="1149"/>
                  </a:lnTo>
                  <a:lnTo>
                    <a:pt x="148" y="1144"/>
                  </a:lnTo>
                  <a:lnTo>
                    <a:pt x="146" y="1137"/>
                  </a:lnTo>
                  <a:lnTo>
                    <a:pt x="142" y="1131"/>
                  </a:lnTo>
                  <a:lnTo>
                    <a:pt x="132" y="1136"/>
                  </a:lnTo>
                  <a:lnTo>
                    <a:pt x="132" y="1141"/>
                  </a:lnTo>
                  <a:lnTo>
                    <a:pt x="135" y="1149"/>
                  </a:lnTo>
                  <a:lnTo>
                    <a:pt x="136" y="1156"/>
                  </a:lnTo>
                  <a:lnTo>
                    <a:pt x="133" y="1161"/>
                  </a:lnTo>
                  <a:lnTo>
                    <a:pt x="132" y="1157"/>
                  </a:lnTo>
                  <a:lnTo>
                    <a:pt x="130" y="1153"/>
                  </a:lnTo>
                  <a:lnTo>
                    <a:pt x="128" y="1149"/>
                  </a:lnTo>
                  <a:lnTo>
                    <a:pt x="125" y="1144"/>
                  </a:lnTo>
                  <a:lnTo>
                    <a:pt x="115" y="1147"/>
                  </a:lnTo>
                  <a:lnTo>
                    <a:pt x="115" y="1153"/>
                  </a:lnTo>
                  <a:lnTo>
                    <a:pt x="116" y="1161"/>
                  </a:lnTo>
                  <a:lnTo>
                    <a:pt x="112" y="1170"/>
                  </a:lnTo>
                  <a:lnTo>
                    <a:pt x="106" y="1167"/>
                  </a:lnTo>
                  <a:lnTo>
                    <a:pt x="103" y="1161"/>
                  </a:lnTo>
                  <a:lnTo>
                    <a:pt x="100" y="1154"/>
                  </a:lnTo>
                  <a:lnTo>
                    <a:pt x="95" y="1150"/>
                  </a:lnTo>
                  <a:lnTo>
                    <a:pt x="86" y="1153"/>
                  </a:lnTo>
                  <a:lnTo>
                    <a:pt x="89" y="1161"/>
                  </a:lnTo>
                  <a:lnTo>
                    <a:pt x="90" y="1169"/>
                  </a:lnTo>
                  <a:lnTo>
                    <a:pt x="83" y="1173"/>
                  </a:lnTo>
                  <a:lnTo>
                    <a:pt x="78" y="1171"/>
                  </a:lnTo>
                  <a:lnTo>
                    <a:pt x="75" y="1167"/>
                  </a:lnTo>
                  <a:lnTo>
                    <a:pt x="73" y="1161"/>
                  </a:lnTo>
                  <a:lnTo>
                    <a:pt x="69" y="1157"/>
                  </a:lnTo>
                  <a:lnTo>
                    <a:pt x="59" y="1174"/>
                  </a:lnTo>
                  <a:lnTo>
                    <a:pt x="53" y="1173"/>
                  </a:lnTo>
                  <a:lnTo>
                    <a:pt x="49" y="1167"/>
                  </a:lnTo>
                  <a:lnTo>
                    <a:pt x="45" y="1163"/>
                  </a:lnTo>
                  <a:lnTo>
                    <a:pt x="36" y="1160"/>
                  </a:lnTo>
                  <a:lnTo>
                    <a:pt x="35" y="1164"/>
                  </a:lnTo>
                  <a:lnTo>
                    <a:pt x="35" y="1169"/>
                  </a:lnTo>
                  <a:lnTo>
                    <a:pt x="36" y="1173"/>
                  </a:lnTo>
                  <a:lnTo>
                    <a:pt x="39" y="1179"/>
                  </a:lnTo>
                  <a:lnTo>
                    <a:pt x="32" y="1166"/>
                  </a:lnTo>
                  <a:lnTo>
                    <a:pt x="19" y="1160"/>
                  </a:lnTo>
                  <a:lnTo>
                    <a:pt x="15" y="1164"/>
                  </a:lnTo>
                  <a:lnTo>
                    <a:pt x="16" y="1170"/>
                  </a:lnTo>
                  <a:lnTo>
                    <a:pt x="19" y="1176"/>
                  </a:lnTo>
                  <a:lnTo>
                    <a:pt x="17" y="1183"/>
                  </a:lnTo>
                  <a:lnTo>
                    <a:pt x="7" y="1177"/>
                  </a:lnTo>
                  <a:lnTo>
                    <a:pt x="3" y="1170"/>
                  </a:lnTo>
                  <a:lnTo>
                    <a:pt x="2" y="1160"/>
                  </a:lnTo>
                  <a:lnTo>
                    <a:pt x="2" y="1150"/>
                  </a:lnTo>
                  <a:lnTo>
                    <a:pt x="5" y="1140"/>
                  </a:lnTo>
                  <a:lnTo>
                    <a:pt x="10" y="1136"/>
                  </a:lnTo>
                  <a:lnTo>
                    <a:pt x="17" y="1131"/>
                  </a:lnTo>
                  <a:lnTo>
                    <a:pt x="25" y="1127"/>
                  </a:lnTo>
                  <a:lnTo>
                    <a:pt x="35" y="1123"/>
                  </a:lnTo>
                  <a:lnTo>
                    <a:pt x="46" y="1121"/>
                  </a:lnTo>
                  <a:lnTo>
                    <a:pt x="56" y="1121"/>
                  </a:lnTo>
                  <a:lnTo>
                    <a:pt x="68" y="1121"/>
                  </a:lnTo>
                  <a:lnTo>
                    <a:pt x="78" y="1120"/>
                  </a:lnTo>
                  <a:lnTo>
                    <a:pt x="88" y="1120"/>
                  </a:lnTo>
                  <a:lnTo>
                    <a:pt x="99" y="1118"/>
                  </a:lnTo>
                  <a:lnTo>
                    <a:pt x="109" y="1117"/>
                  </a:lnTo>
                  <a:lnTo>
                    <a:pt x="120" y="1114"/>
                  </a:lnTo>
                  <a:lnTo>
                    <a:pt x="126" y="1111"/>
                  </a:lnTo>
                  <a:lnTo>
                    <a:pt x="132" y="1107"/>
                  </a:lnTo>
                  <a:lnTo>
                    <a:pt x="139" y="1104"/>
                  </a:lnTo>
                  <a:lnTo>
                    <a:pt x="146" y="1100"/>
                  </a:lnTo>
                  <a:lnTo>
                    <a:pt x="152" y="1094"/>
                  </a:lnTo>
                  <a:lnTo>
                    <a:pt x="159" y="1093"/>
                  </a:lnTo>
                  <a:lnTo>
                    <a:pt x="166" y="1090"/>
                  </a:lnTo>
                  <a:lnTo>
                    <a:pt x="175" y="1086"/>
                  </a:lnTo>
                  <a:lnTo>
                    <a:pt x="183" y="1083"/>
                  </a:lnTo>
                  <a:lnTo>
                    <a:pt x="195" y="1084"/>
                  </a:lnTo>
                  <a:lnTo>
                    <a:pt x="205" y="1087"/>
                  </a:lnTo>
                  <a:lnTo>
                    <a:pt x="213" y="1091"/>
                  </a:lnTo>
                  <a:lnTo>
                    <a:pt x="222" y="1096"/>
                  </a:lnTo>
                  <a:lnTo>
                    <a:pt x="231" y="1101"/>
                  </a:lnTo>
                  <a:lnTo>
                    <a:pt x="239" y="1107"/>
                  </a:lnTo>
                  <a:lnTo>
                    <a:pt x="251" y="1111"/>
                  </a:lnTo>
                  <a:lnTo>
                    <a:pt x="262" y="1114"/>
                  </a:lnTo>
                  <a:lnTo>
                    <a:pt x="286" y="1114"/>
                  </a:lnTo>
                  <a:lnTo>
                    <a:pt x="292" y="1111"/>
                  </a:lnTo>
                  <a:lnTo>
                    <a:pt x="299" y="1108"/>
                  </a:lnTo>
                  <a:lnTo>
                    <a:pt x="305" y="1104"/>
                  </a:lnTo>
                  <a:lnTo>
                    <a:pt x="311" y="1098"/>
                  </a:lnTo>
                  <a:lnTo>
                    <a:pt x="314" y="1094"/>
                  </a:lnTo>
                  <a:lnTo>
                    <a:pt x="316" y="1091"/>
                  </a:lnTo>
                  <a:lnTo>
                    <a:pt x="319" y="1087"/>
                  </a:lnTo>
                  <a:lnTo>
                    <a:pt x="322" y="1081"/>
                  </a:lnTo>
                  <a:lnTo>
                    <a:pt x="321" y="1068"/>
                  </a:lnTo>
                  <a:lnTo>
                    <a:pt x="324" y="1056"/>
                  </a:lnTo>
                  <a:lnTo>
                    <a:pt x="325" y="1044"/>
                  </a:lnTo>
                  <a:lnTo>
                    <a:pt x="324" y="1031"/>
                  </a:lnTo>
                  <a:lnTo>
                    <a:pt x="315" y="1027"/>
                  </a:lnTo>
                  <a:lnTo>
                    <a:pt x="311" y="1017"/>
                  </a:lnTo>
                  <a:lnTo>
                    <a:pt x="306" y="1007"/>
                  </a:lnTo>
                  <a:lnTo>
                    <a:pt x="299" y="1000"/>
                  </a:lnTo>
                  <a:lnTo>
                    <a:pt x="285" y="997"/>
                  </a:lnTo>
                  <a:lnTo>
                    <a:pt x="286" y="991"/>
                  </a:lnTo>
                  <a:lnTo>
                    <a:pt x="286" y="983"/>
                  </a:lnTo>
                  <a:lnTo>
                    <a:pt x="285" y="977"/>
                  </a:lnTo>
                  <a:lnTo>
                    <a:pt x="279" y="974"/>
                  </a:lnTo>
                  <a:lnTo>
                    <a:pt x="271" y="983"/>
                  </a:lnTo>
                  <a:lnTo>
                    <a:pt x="269" y="975"/>
                  </a:lnTo>
                  <a:lnTo>
                    <a:pt x="269" y="968"/>
                  </a:lnTo>
                  <a:lnTo>
                    <a:pt x="269" y="961"/>
                  </a:lnTo>
                  <a:lnTo>
                    <a:pt x="268" y="954"/>
                  </a:lnTo>
                  <a:lnTo>
                    <a:pt x="263" y="953"/>
                  </a:lnTo>
                  <a:lnTo>
                    <a:pt x="261" y="955"/>
                  </a:lnTo>
                  <a:lnTo>
                    <a:pt x="256" y="960"/>
                  </a:lnTo>
                  <a:lnTo>
                    <a:pt x="252" y="964"/>
                  </a:lnTo>
                  <a:lnTo>
                    <a:pt x="251" y="957"/>
                  </a:lnTo>
                  <a:lnTo>
                    <a:pt x="251" y="950"/>
                  </a:lnTo>
                  <a:lnTo>
                    <a:pt x="252" y="941"/>
                  </a:lnTo>
                  <a:lnTo>
                    <a:pt x="253" y="934"/>
                  </a:lnTo>
                  <a:lnTo>
                    <a:pt x="239" y="925"/>
                  </a:lnTo>
                  <a:lnTo>
                    <a:pt x="245" y="901"/>
                  </a:lnTo>
                  <a:lnTo>
                    <a:pt x="239" y="891"/>
                  </a:lnTo>
                  <a:lnTo>
                    <a:pt x="233" y="885"/>
                  </a:lnTo>
                  <a:lnTo>
                    <a:pt x="235" y="880"/>
                  </a:lnTo>
                  <a:lnTo>
                    <a:pt x="236" y="872"/>
                  </a:lnTo>
                  <a:lnTo>
                    <a:pt x="238" y="862"/>
                  </a:lnTo>
                  <a:lnTo>
                    <a:pt x="228" y="857"/>
                  </a:lnTo>
                  <a:lnTo>
                    <a:pt x="226" y="860"/>
                  </a:lnTo>
                  <a:lnTo>
                    <a:pt x="225" y="864"/>
                  </a:lnTo>
                  <a:lnTo>
                    <a:pt x="222" y="870"/>
                  </a:lnTo>
                  <a:lnTo>
                    <a:pt x="219" y="874"/>
                  </a:lnTo>
                  <a:lnTo>
                    <a:pt x="216" y="867"/>
                  </a:lnTo>
                  <a:lnTo>
                    <a:pt x="218" y="857"/>
                  </a:lnTo>
                  <a:lnTo>
                    <a:pt x="219" y="847"/>
                  </a:lnTo>
                  <a:lnTo>
                    <a:pt x="218" y="837"/>
                  </a:lnTo>
                  <a:lnTo>
                    <a:pt x="215" y="832"/>
                  </a:lnTo>
                  <a:lnTo>
                    <a:pt x="209" y="835"/>
                  </a:lnTo>
                  <a:lnTo>
                    <a:pt x="206" y="841"/>
                  </a:lnTo>
                  <a:lnTo>
                    <a:pt x="205" y="847"/>
                  </a:lnTo>
                  <a:lnTo>
                    <a:pt x="202" y="852"/>
                  </a:lnTo>
                  <a:lnTo>
                    <a:pt x="196" y="847"/>
                  </a:lnTo>
                  <a:lnTo>
                    <a:pt x="196" y="837"/>
                  </a:lnTo>
                  <a:lnTo>
                    <a:pt x="196" y="827"/>
                  </a:lnTo>
                  <a:lnTo>
                    <a:pt x="189" y="820"/>
                  </a:lnTo>
                  <a:lnTo>
                    <a:pt x="185" y="822"/>
                  </a:lnTo>
                  <a:lnTo>
                    <a:pt x="182" y="828"/>
                  </a:lnTo>
                  <a:lnTo>
                    <a:pt x="182" y="835"/>
                  </a:lnTo>
                  <a:lnTo>
                    <a:pt x="179" y="841"/>
                  </a:lnTo>
                  <a:lnTo>
                    <a:pt x="175" y="835"/>
                  </a:lnTo>
                  <a:lnTo>
                    <a:pt x="175" y="825"/>
                  </a:lnTo>
                  <a:lnTo>
                    <a:pt x="173" y="817"/>
                  </a:lnTo>
                  <a:lnTo>
                    <a:pt x="169" y="811"/>
                  </a:lnTo>
                  <a:lnTo>
                    <a:pt x="163" y="812"/>
                  </a:lnTo>
                  <a:lnTo>
                    <a:pt x="161" y="818"/>
                  </a:lnTo>
                  <a:lnTo>
                    <a:pt x="159" y="824"/>
                  </a:lnTo>
                  <a:lnTo>
                    <a:pt x="159" y="831"/>
                  </a:lnTo>
                  <a:lnTo>
                    <a:pt x="148" y="825"/>
                  </a:lnTo>
                  <a:lnTo>
                    <a:pt x="146" y="820"/>
                  </a:lnTo>
                  <a:lnTo>
                    <a:pt x="146" y="811"/>
                  </a:lnTo>
                  <a:lnTo>
                    <a:pt x="145" y="805"/>
                  </a:lnTo>
                  <a:lnTo>
                    <a:pt x="136" y="802"/>
                  </a:lnTo>
                  <a:lnTo>
                    <a:pt x="132" y="822"/>
                  </a:lnTo>
                  <a:lnTo>
                    <a:pt x="125" y="824"/>
                  </a:lnTo>
                  <a:lnTo>
                    <a:pt x="119" y="820"/>
                  </a:lnTo>
                  <a:lnTo>
                    <a:pt x="118" y="814"/>
                  </a:lnTo>
                  <a:lnTo>
                    <a:pt x="118" y="808"/>
                  </a:lnTo>
                  <a:lnTo>
                    <a:pt x="118" y="801"/>
                  </a:lnTo>
                  <a:lnTo>
                    <a:pt x="116" y="795"/>
                  </a:lnTo>
                  <a:lnTo>
                    <a:pt x="109" y="792"/>
                  </a:lnTo>
                  <a:lnTo>
                    <a:pt x="106" y="795"/>
                  </a:lnTo>
                  <a:lnTo>
                    <a:pt x="105" y="801"/>
                  </a:lnTo>
                  <a:lnTo>
                    <a:pt x="103" y="807"/>
                  </a:lnTo>
                  <a:lnTo>
                    <a:pt x="102" y="811"/>
                  </a:lnTo>
                  <a:lnTo>
                    <a:pt x="96" y="807"/>
                  </a:lnTo>
                  <a:lnTo>
                    <a:pt x="95" y="801"/>
                  </a:lnTo>
                  <a:lnTo>
                    <a:pt x="96" y="792"/>
                  </a:lnTo>
                  <a:lnTo>
                    <a:pt x="95" y="785"/>
                  </a:lnTo>
                  <a:lnTo>
                    <a:pt x="76" y="781"/>
                  </a:lnTo>
                  <a:lnTo>
                    <a:pt x="76" y="774"/>
                  </a:lnTo>
                  <a:lnTo>
                    <a:pt x="76" y="765"/>
                  </a:lnTo>
                  <a:lnTo>
                    <a:pt x="75" y="758"/>
                  </a:lnTo>
                  <a:lnTo>
                    <a:pt x="66" y="757"/>
                  </a:lnTo>
                  <a:lnTo>
                    <a:pt x="60" y="767"/>
                  </a:lnTo>
                  <a:lnTo>
                    <a:pt x="55" y="759"/>
                  </a:lnTo>
                  <a:lnTo>
                    <a:pt x="53" y="734"/>
                  </a:lnTo>
                  <a:lnTo>
                    <a:pt x="56" y="728"/>
                  </a:lnTo>
                  <a:lnTo>
                    <a:pt x="59" y="722"/>
                  </a:lnTo>
                  <a:lnTo>
                    <a:pt x="63" y="715"/>
                  </a:lnTo>
                  <a:lnTo>
                    <a:pt x="69" y="709"/>
                  </a:lnTo>
                  <a:lnTo>
                    <a:pt x="75" y="706"/>
                  </a:lnTo>
                  <a:lnTo>
                    <a:pt x="88" y="711"/>
                  </a:lnTo>
                  <a:lnTo>
                    <a:pt x="93" y="717"/>
                  </a:lnTo>
                  <a:lnTo>
                    <a:pt x="98" y="722"/>
                  </a:lnTo>
                  <a:lnTo>
                    <a:pt x="103" y="728"/>
                  </a:lnTo>
                  <a:lnTo>
                    <a:pt x="108" y="732"/>
                  </a:lnTo>
                  <a:lnTo>
                    <a:pt x="113" y="738"/>
                  </a:lnTo>
                  <a:lnTo>
                    <a:pt x="119" y="744"/>
                  </a:lnTo>
                  <a:lnTo>
                    <a:pt x="125" y="749"/>
                  </a:lnTo>
                  <a:lnTo>
                    <a:pt x="132" y="755"/>
                  </a:lnTo>
                  <a:lnTo>
                    <a:pt x="148" y="758"/>
                  </a:lnTo>
                  <a:lnTo>
                    <a:pt x="166" y="762"/>
                  </a:lnTo>
                  <a:lnTo>
                    <a:pt x="183" y="765"/>
                  </a:lnTo>
                  <a:lnTo>
                    <a:pt x="201" y="769"/>
                  </a:lnTo>
                  <a:lnTo>
                    <a:pt x="218" y="777"/>
                  </a:lnTo>
                  <a:lnTo>
                    <a:pt x="231" y="787"/>
                  </a:lnTo>
                  <a:lnTo>
                    <a:pt x="242" y="798"/>
                  </a:lnTo>
                  <a:lnTo>
                    <a:pt x="251" y="815"/>
                  </a:lnTo>
                  <a:lnTo>
                    <a:pt x="262" y="828"/>
                  </a:lnTo>
                  <a:lnTo>
                    <a:pt x="266" y="831"/>
                  </a:lnTo>
                  <a:lnTo>
                    <a:pt x="271" y="834"/>
                  </a:lnTo>
                  <a:lnTo>
                    <a:pt x="275" y="835"/>
                  </a:lnTo>
                  <a:lnTo>
                    <a:pt x="281" y="838"/>
                  </a:lnTo>
                  <a:lnTo>
                    <a:pt x="288" y="840"/>
                  </a:lnTo>
                  <a:lnTo>
                    <a:pt x="294" y="842"/>
                  </a:lnTo>
                  <a:lnTo>
                    <a:pt x="299" y="844"/>
                  </a:lnTo>
                  <a:lnTo>
                    <a:pt x="306" y="845"/>
                  </a:lnTo>
                  <a:lnTo>
                    <a:pt x="312" y="845"/>
                  </a:lnTo>
                  <a:lnTo>
                    <a:pt x="318" y="844"/>
                  </a:lnTo>
                  <a:lnTo>
                    <a:pt x="325" y="841"/>
                  </a:lnTo>
                  <a:lnTo>
                    <a:pt x="331" y="838"/>
                  </a:lnTo>
                  <a:lnTo>
                    <a:pt x="334" y="824"/>
                  </a:lnTo>
                  <a:lnTo>
                    <a:pt x="335" y="809"/>
                  </a:lnTo>
                  <a:lnTo>
                    <a:pt x="334" y="795"/>
                  </a:lnTo>
                  <a:lnTo>
                    <a:pt x="334" y="782"/>
                  </a:lnTo>
                  <a:lnTo>
                    <a:pt x="332" y="777"/>
                  </a:lnTo>
                  <a:lnTo>
                    <a:pt x="331" y="771"/>
                  </a:lnTo>
                  <a:lnTo>
                    <a:pt x="328" y="764"/>
                  </a:lnTo>
                  <a:lnTo>
                    <a:pt x="325" y="758"/>
                  </a:lnTo>
                  <a:lnTo>
                    <a:pt x="324" y="751"/>
                  </a:lnTo>
                  <a:lnTo>
                    <a:pt x="325" y="742"/>
                  </a:lnTo>
                  <a:lnTo>
                    <a:pt x="326" y="735"/>
                  </a:lnTo>
                  <a:lnTo>
                    <a:pt x="325" y="727"/>
                  </a:lnTo>
                  <a:lnTo>
                    <a:pt x="312" y="721"/>
                  </a:lnTo>
                  <a:lnTo>
                    <a:pt x="312" y="698"/>
                  </a:lnTo>
                  <a:lnTo>
                    <a:pt x="298" y="698"/>
                  </a:lnTo>
                  <a:lnTo>
                    <a:pt x="299" y="692"/>
                  </a:lnTo>
                  <a:lnTo>
                    <a:pt x="301" y="685"/>
                  </a:lnTo>
                  <a:lnTo>
                    <a:pt x="299" y="676"/>
                  </a:lnTo>
                  <a:lnTo>
                    <a:pt x="298" y="669"/>
                  </a:lnTo>
                  <a:lnTo>
                    <a:pt x="291" y="666"/>
                  </a:lnTo>
                  <a:lnTo>
                    <a:pt x="288" y="671"/>
                  </a:lnTo>
                  <a:lnTo>
                    <a:pt x="285" y="676"/>
                  </a:lnTo>
                  <a:lnTo>
                    <a:pt x="281" y="682"/>
                  </a:lnTo>
                  <a:lnTo>
                    <a:pt x="281" y="675"/>
                  </a:lnTo>
                  <a:lnTo>
                    <a:pt x="281" y="669"/>
                  </a:lnTo>
                  <a:lnTo>
                    <a:pt x="279" y="662"/>
                  </a:lnTo>
                  <a:lnTo>
                    <a:pt x="279" y="655"/>
                  </a:lnTo>
                  <a:lnTo>
                    <a:pt x="271" y="651"/>
                  </a:lnTo>
                  <a:lnTo>
                    <a:pt x="268" y="654"/>
                  </a:lnTo>
                  <a:lnTo>
                    <a:pt x="265" y="659"/>
                  </a:lnTo>
                  <a:lnTo>
                    <a:pt x="261" y="665"/>
                  </a:lnTo>
                  <a:lnTo>
                    <a:pt x="256" y="656"/>
                  </a:lnTo>
                  <a:lnTo>
                    <a:pt x="256" y="648"/>
                  </a:lnTo>
                  <a:lnTo>
                    <a:pt x="255" y="641"/>
                  </a:lnTo>
                  <a:lnTo>
                    <a:pt x="248" y="636"/>
                  </a:lnTo>
                  <a:lnTo>
                    <a:pt x="243" y="644"/>
                  </a:lnTo>
                  <a:lnTo>
                    <a:pt x="236" y="638"/>
                  </a:lnTo>
                  <a:lnTo>
                    <a:pt x="238" y="626"/>
                  </a:lnTo>
                  <a:lnTo>
                    <a:pt x="236" y="616"/>
                  </a:lnTo>
                  <a:lnTo>
                    <a:pt x="226" y="611"/>
                  </a:lnTo>
                  <a:lnTo>
                    <a:pt x="223" y="613"/>
                  </a:lnTo>
                  <a:lnTo>
                    <a:pt x="221" y="619"/>
                  </a:lnTo>
                  <a:lnTo>
                    <a:pt x="221" y="625"/>
                  </a:lnTo>
                  <a:lnTo>
                    <a:pt x="219" y="631"/>
                  </a:lnTo>
                  <a:lnTo>
                    <a:pt x="209" y="619"/>
                  </a:lnTo>
                  <a:lnTo>
                    <a:pt x="211" y="613"/>
                  </a:lnTo>
                  <a:lnTo>
                    <a:pt x="212" y="608"/>
                  </a:lnTo>
                  <a:lnTo>
                    <a:pt x="212" y="602"/>
                  </a:lnTo>
                  <a:lnTo>
                    <a:pt x="213" y="595"/>
                  </a:lnTo>
                  <a:lnTo>
                    <a:pt x="209" y="591"/>
                  </a:lnTo>
                  <a:lnTo>
                    <a:pt x="203" y="592"/>
                  </a:lnTo>
                  <a:lnTo>
                    <a:pt x="201" y="596"/>
                  </a:lnTo>
                  <a:lnTo>
                    <a:pt x="198" y="602"/>
                  </a:lnTo>
                  <a:lnTo>
                    <a:pt x="193" y="609"/>
                  </a:lnTo>
                  <a:lnTo>
                    <a:pt x="191" y="599"/>
                  </a:lnTo>
                  <a:lnTo>
                    <a:pt x="192" y="588"/>
                  </a:lnTo>
                  <a:lnTo>
                    <a:pt x="193" y="576"/>
                  </a:lnTo>
                  <a:lnTo>
                    <a:pt x="186" y="571"/>
                  </a:lnTo>
                  <a:lnTo>
                    <a:pt x="182" y="572"/>
                  </a:lnTo>
                  <a:lnTo>
                    <a:pt x="181" y="578"/>
                  </a:lnTo>
                  <a:lnTo>
                    <a:pt x="179" y="582"/>
                  </a:lnTo>
                  <a:lnTo>
                    <a:pt x="175" y="585"/>
                  </a:lnTo>
                  <a:lnTo>
                    <a:pt x="176" y="578"/>
                  </a:lnTo>
                  <a:lnTo>
                    <a:pt x="178" y="571"/>
                  </a:lnTo>
                  <a:lnTo>
                    <a:pt x="179" y="563"/>
                  </a:lnTo>
                  <a:lnTo>
                    <a:pt x="181" y="556"/>
                  </a:lnTo>
                  <a:lnTo>
                    <a:pt x="166" y="548"/>
                  </a:lnTo>
                  <a:lnTo>
                    <a:pt x="169" y="543"/>
                  </a:lnTo>
                  <a:lnTo>
                    <a:pt x="171" y="536"/>
                  </a:lnTo>
                  <a:lnTo>
                    <a:pt x="173" y="531"/>
                  </a:lnTo>
                  <a:lnTo>
                    <a:pt x="176" y="525"/>
                  </a:lnTo>
                  <a:lnTo>
                    <a:pt x="168" y="516"/>
                  </a:lnTo>
                  <a:lnTo>
                    <a:pt x="166" y="508"/>
                  </a:lnTo>
                  <a:lnTo>
                    <a:pt x="166" y="502"/>
                  </a:lnTo>
                  <a:lnTo>
                    <a:pt x="168" y="499"/>
                  </a:lnTo>
                  <a:lnTo>
                    <a:pt x="171" y="495"/>
                  </a:lnTo>
                  <a:lnTo>
                    <a:pt x="173" y="488"/>
                  </a:lnTo>
                  <a:lnTo>
                    <a:pt x="161" y="473"/>
                  </a:lnTo>
                  <a:lnTo>
                    <a:pt x="162" y="469"/>
                  </a:lnTo>
                  <a:lnTo>
                    <a:pt x="163" y="463"/>
                  </a:lnTo>
                  <a:lnTo>
                    <a:pt x="166" y="459"/>
                  </a:lnTo>
                  <a:lnTo>
                    <a:pt x="169" y="455"/>
                  </a:lnTo>
                  <a:lnTo>
                    <a:pt x="166" y="449"/>
                  </a:lnTo>
                  <a:lnTo>
                    <a:pt x="149" y="450"/>
                  </a:lnTo>
                  <a:lnTo>
                    <a:pt x="145" y="429"/>
                  </a:lnTo>
                  <a:lnTo>
                    <a:pt x="135" y="438"/>
                  </a:lnTo>
                  <a:lnTo>
                    <a:pt x="132" y="435"/>
                  </a:lnTo>
                  <a:lnTo>
                    <a:pt x="133" y="428"/>
                  </a:lnTo>
                  <a:lnTo>
                    <a:pt x="133" y="422"/>
                  </a:lnTo>
                  <a:lnTo>
                    <a:pt x="128" y="418"/>
                  </a:lnTo>
                  <a:lnTo>
                    <a:pt x="112" y="429"/>
                  </a:lnTo>
                  <a:lnTo>
                    <a:pt x="109" y="423"/>
                  </a:lnTo>
                  <a:lnTo>
                    <a:pt x="110" y="416"/>
                  </a:lnTo>
                  <a:lnTo>
                    <a:pt x="112" y="410"/>
                  </a:lnTo>
                  <a:lnTo>
                    <a:pt x="109" y="403"/>
                  </a:lnTo>
                  <a:lnTo>
                    <a:pt x="98" y="415"/>
                  </a:lnTo>
                  <a:lnTo>
                    <a:pt x="92" y="406"/>
                  </a:lnTo>
                  <a:lnTo>
                    <a:pt x="88" y="399"/>
                  </a:lnTo>
                  <a:lnTo>
                    <a:pt x="83" y="390"/>
                  </a:lnTo>
                  <a:lnTo>
                    <a:pt x="73" y="385"/>
                  </a:lnTo>
                  <a:lnTo>
                    <a:pt x="72" y="379"/>
                  </a:lnTo>
                  <a:lnTo>
                    <a:pt x="69" y="373"/>
                  </a:lnTo>
                  <a:lnTo>
                    <a:pt x="68" y="367"/>
                  </a:lnTo>
                  <a:lnTo>
                    <a:pt x="69" y="360"/>
                  </a:lnTo>
                  <a:lnTo>
                    <a:pt x="70" y="356"/>
                  </a:lnTo>
                  <a:lnTo>
                    <a:pt x="70" y="350"/>
                  </a:lnTo>
                  <a:lnTo>
                    <a:pt x="73" y="346"/>
                  </a:lnTo>
                  <a:lnTo>
                    <a:pt x="76" y="342"/>
                  </a:lnTo>
                  <a:lnTo>
                    <a:pt x="90" y="335"/>
                  </a:lnTo>
                  <a:lnTo>
                    <a:pt x="96" y="339"/>
                  </a:lnTo>
                  <a:lnTo>
                    <a:pt x="102" y="352"/>
                  </a:lnTo>
                  <a:lnTo>
                    <a:pt x="106" y="363"/>
                  </a:lnTo>
                  <a:lnTo>
                    <a:pt x="115" y="376"/>
                  </a:lnTo>
                  <a:lnTo>
                    <a:pt x="125" y="389"/>
                  </a:lnTo>
                  <a:lnTo>
                    <a:pt x="129" y="392"/>
                  </a:lnTo>
                  <a:lnTo>
                    <a:pt x="133" y="393"/>
                  </a:lnTo>
                  <a:lnTo>
                    <a:pt x="138" y="396"/>
                  </a:lnTo>
                  <a:lnTo>
                    <a:pt x="143" y="397"/>
                  </a:lnTo>
                  <a:lnTo>
                    <a:pt x="150" y="399"/>
                  </a:lnTo>
                  <a:lnTo>
                    <a:pt x="156" y="402"/>
                  </a:lnTo>
                  <a:lnTo>
                    <a:pt x="162" y="403"/>
                  </a:lnTo>
                  <a:lnTo>
                    <a:pt x="169" y="406"/>
                  </a:lnTo>
                  <a:lnTo>
                    <a:pt x="181" y="419"/>
                  </a:lnTo>
                  <a:lnTo>
                    <a:pt x="191" y="435"/>
                  </a:lnTo>
                  <a:lnTo>
                    <a:pt x="199" y="452"/>
                  </a:lnTo>
                  <a:lnTo>
                    <a:pt x="206" y="472"/>
                  </a:lnTo>
                  <a:lnTo>
                    <a:pt x="213" y="492"/>
                  </a:lnTo>
                  <a:lnTo>
                    <a:pt x="222" y="508"/>
                  </a:lnTo>
                  <a:lnTo>
                    <a:pt x="233" y="522"/>
                  </a:lnTo>
                  <a:lnTo>
                    <a:pt x="246" y="536"/>
                  </a:lnTo>
                  <a:lnTo>
                    <a:pt x="249" y="539"/>
                  </a:lnTo>
                  <a:lnTo>
                    <a:pt x="253" y="542"/>
                  </a:lnTo>
                  <a:lnTo>
                    <a:pt x="259" y="542"/>
                  </a:lnTo>
                  <a:lnTo>
                    <a:pt x="265" y="543"/>
                  </a:lnTo>
                  <a:lnTo>
                    <a:pt x="278" y="543"/>
                  </a:lnTo>
                  <a:lnTo>
                    <a:pt x="289" y="536"/>
                  </a:lnTo>
                  <a:lnTo>
                    <a:pt x="292" y="532"/>
                  </a:lnTo>
                  <a:lnTo>
                    <a:pt x="296" y="526"/>
                  </a:lnTo>
                  <a:lnTo>
                    <a:pt x="299" y="519"/>
                  </a:lnTo>
                  <a:lnTo>
                    <a:pt x="302" y="510"/>
                  </a:lnTo>
                  <a:lnTo>
                    <a:pt x="299" y="498"/>
                  </a:lnTo>
                  <a:lnTo>
                    <a:pt x="301" y="485"/>
                  </a:lnTo>
                  <a:lnTo>
                    <a:pt x="302" y="470"/>
                  </a:lnTo>
                  <a:lnTo>
                    <a:pt x="302" y="456"/>
                  </a:lnTo>
                  <a:lnTo>
                    <a:pt x="294" y="453"/>
                  </a:lnTo>
                  <a:lnTo>
                    <a:pt x="292" y="445"/>
                  </a:lnTo>
                  <a:lnTo>
                    <a:pt x="292" y="436"/>
                  </a:lnTo>
                  <a:lnTo>
                    <a:pt x="282" y="433"/>
                  </a:lnTo>
                  <a:lnTo>
                    <a:pt x="281" y="438"/>
                  </a:lnTo>
                  <a:lnTo>
                    <a:pt x="281" y="443"/>
                  </a:lnTo>
                  <a:lnTo>
                    <a:pt x="278" y="448"/>
                  </a:lnTo>
                  <a:lnTo>
                    <a:pt x="275" y="450"/>
                  </a:lnTo>
                  <a:lnTo>
                    <a:pt x="271" y="448"/>
                  </a:lnTo>
                  <a:lnTo>
                    <a:pt x="272" y="439"/>
                  </a:lnTo>
                  <a:lnTo>
                    <a:pt x="276" y="430"/>
                  </a:lnTo>
                  <a:lnTo>
                    <a:pt x="278" y="420"/>
                  </a:lnTo>
                  <a:lnTo>
                    <a:pt x="278" y="410"/>
                  </a:lnTo>
                  <a:lnTo>
                    <a:pt x="271" y="406"/>
                  </a:lnTo>
                  <a:lnTo>
                    <a:pt x="268" y="410"/>
                  </a:lnTo>
                  <a:lnTo>
                    <a:pt x="266" y="418"/>
                  </a:lnTo>
                  <a:lnTo>
                    <a:pt x="261" y="422"/>
                  </a:lnTo>
                  <a:lnTo>
                    <a:pt x="259" y="413"/>
                  </a:lnTo>
                  <a:lnTo>
                    <a:pt x="263" y="405"/>
                  </a:lnTo>
                  <a:lnTo>
                    <a:pt x="269" y="396"/>
                  </a:lnTo>
                  <a:lnTo>
                    <a:pt x="274" y="386"/>
                  </a:lnTo>
                  <a:lnTo>
                    <a:pt x="278" y="376"/>
                  </a:lnTo>
                  <a:lnTo>
                    <a:pt x="269" y="367"/>
                  </a:lnTo>
                  <a:lnTo>
                    <a:pt x="272" y="362"/>
                  </a:lnTo>
                  <a:lnTo>
                    <a:pt x="276" y="356"/>
                  </a:lnTo>
                  <a:lnTo>
                    <a:pt x="281" y="350"/>
                  </a:lnTo>
                  <a:lnTo>
                    <a:pt x="286" y="345"/>
                  </a:lnTo>
                  <a:lnTo>
                    <a:pt x="289" y="340"/>
                  </a:lnTo>
                  <a:lnTo>
                    <a:pt x="292" y="337"/>
                  </a:lnTo>
                  <a:lnTo>
                    <a:pt x="295" y="332"/>
                  </a:lnTo>
                  <a:lnTo>
                    <a:pt x="298" y="326"/>
                  </a:lnTo>
                  <a:lnTo>
                    <a:pt x="286" y="320"/>
                  </a:lnTo>
                  <a:lnTo>
                    <a:pt x="279" y="330"/>
                  </a:lnTo>
                  <a:lnTo>
                    <a:pt x="279" y="322"/>
                  </a:lnTo>
                  <a:lnTo>
                    <a:pt x="284" y="316"/>
                  </a:lnTo>
                  <a:lnTo>
                    <a:pt x="288" y="309"/>
                  </a:lnTo>
                  <a:lnTo>
                    <a:pt x="292" y="300"/>
                  </a:lnTo>
                  <a:lnTo>
                    <a:pt x="296" y="292"/>
                  </a:lnTo>
                  <a:lnTo>
                    <a:pt x="291" y="282"/>
                  </a:lnTo>
                  <a:lnTo>
                    <a:pt x="279" y="294"/>
                  </a:lnTo>
                  <a:lnTo>
                    <a:pt x="274" y="287"/>
                  </a:lnTo>
                  <a:lnTo>
                    <a:pt x="275" y="282"/>
                  </a:lnTo>
                  <a:lnTo>
                    <a:pt x="278" y="279"/>
                  </a:lnTo>
                  <a:lnTo>
                    <a:pt x="281" y="274"/>
                  </a:lnTo>
                  <a:lnTo>
                    <a:pt x="282" y="269"/>
                  </a:lnTo>
                  <a:lnTo>
                    <a:pt x="284" y="259"/>
                  </a:lnTo>
                  <a:lnTo>
                    <a:pt x="278" y="257"/>
                  </a:lnTo>
                  <a:lnTo>
                    <a:pt x="271" y="260"/>
                  </a:lnTo>
                  <a:lnTo>
                    <a:pt x="265" y="264"/>
                  </a:lnTo>
                  <a:lnTo>
                    <a:pt x="262" y="256"/>
                  </a:lnTo>
                  <a:lnTo>
                    <a:pt x="266" y="247"/>
                  </a:lnTo>
                  <a:lnTo>
                    <a:pt x="268" y="239"/>
                  </a:lnTo>
                  <a:lnTo>
                    <a:pt x="262" y="233"/>
                  </a:lnTo>
                  <a:lnTo>
                    <a:pt x="246" y="244"/>
                  </a:lnTo>
                  <a:lnTo>
                    <a:pt x="249" y="237"/>
                  </a:lnTo>
                  <a:lnTo>
                    <a:pt x="251" y="230"/>
                  </a:lnTo>
                  <a:lnTo>
                    <a:pt x="249" y="223"/>
                  </a:lnTo>
                  <a:lnTo>
                    <a:pt x="246" y="216"/>
                  </a:lnTo>
                  <a:lnTo>
                    <a:pt x="236" y="220"/>
                  </a:lnTo>
                  <a:lnTo>
                    <a:pt x="236" y="212"/>
                  </a:lnTo>
                  <a:lnTo>
                    <a:pt x="238" y="207"/>
                  </a:lnTo>
                  <a:lnTo>
                    <a:pt x="239" y="203"/>
                  </a:lnTo>
                  <a:lnTo>
                    <a:pt x="243" y="200"/>
                  </a:lnTo>
                  <a:lnTo>
                    <a:pt x="246" y="196"/>
                  </a:lnTo>
                  <a:lnTo>
                    <a:pt x="236" y="183"/>
                  </a:lnTo>
                  <a:lnTo>
                    <a:pt x="228" y="193"/>
                  </a:lnTo>
                  <a:lnTo>
                    <a:pt x="222" y="177"/>
                  </a:lnTo>
                  <a:lnTo>
                    <a:pt x="231" y="173"/>
                  </a:lnTo>
                  <a:lnTo>
                    <a:pt x="232" y="169"/>
                  </a:lnTo>
                  <a:lnTo>
                    <a:pt x="238" y="166"/>
                  </a:lnTo>
                  <a:lnTo>
                    <a:pt x="242" y="160"/>
                  </a:lnTo>
                  <a:lnTo>
                    <a:pt x="243" y="154"/>
                  </a:lnTo>
                  <a:lnTo>
                    <a:pt x="229" y="150"/>
                  </a:lnTo>
                  <a:lnTo>
                    <a:pt x="232" y="144"/>
                  </a:lnTo>
                  <a:lnTo>
                    <a:pt x="238" y="140"/>
                  </a:lnTo>
                  <a:lnTo>
                    <a:pt x="245" y="134"/>
                  </a:lnTo>
                  <a:lnTo>
                    <a:pt x="252" y="130"/>
                  </a:lnTo>
                  <a:lnTo>
                    <a:pt x="263" y="131"/>
                  </a:lnTo>
                  <a:lnTo>
                    <a:pt x="271" y="143"/>
                  </a:lnTo>
                  <a:lnTo>
                    <a:pt x="274" y="159"/>
                  </a:lnTo>
                  <a:lnTo>
                    <a:pt x="274" y="176"/>
                  </a:lnTo>
                  <a:lnTo>
                    <a:pt x="278" y="193"/>
                  </a:lnTo>
                  <a:lnTo>
                    <a:pt x="284" y="204"/>
                  </a:lnTo>
                  <a:lnTo>
                    <a:pt x="288" y="212"/>
                  </a:lnTo>
                  <a:lnTo>
                    <a:pt x="294" y="217"/>
                  </a:lnTo>
                  <a:lnTo>
                    <a:pt x="299" y="224"/>
                  </a:lnTo>
                  <a:lnTo>
                    <a:pt x="305" y="232"/>
                  </a:lnTo>
                  <a:lnTo>
                    <a:pt x="312" y="237"/>
                  </a:lnTo>
                  <a:lnTo>
                    <a:pt x="318" y="244"/>
                  </a:lnTo>
                  <a:lnTo>
                    <a:pt x="324" y="252"/>
                  </a:lnTo>
                  <a:lnTo>
                    <a:pt x="328" y="259"/>
                  </a:lnTo>
                  <a:lnTo>
                    <a:pt x="332" y="287"/>
                  </a:lnTo>
                  <a:lnTo>
                    <a:pt x="331" y="319"/>
                  </a:lnTo>
                  <a:lnTo>
                    <a:pt x="329" y="350"/>
                  </a:lnTo>
                  <a:lnTo>
                    <a:pt x="334" y="382"/>
                  </a:lnTo>
                  <a:lnTo>
                    <a:pt x="338" y="389"/>
                  </a:lnTo>
                  <a:lnTo>
                    <a:pt x="344" y="399"/>
                  </a:lnTo>
                  <a:lnTo>
                    <a:pt x="352" y="406"/>
                  </a:lnTo>
                  <a:lnTo>
                    <a:pt x="362" y="412"/>
                  </a:lnTo>
                  <a:lnTo>
                    <a:pt x="381" y="406"/>
                  </a:lnTo>
                  <a:lnTo>
                    <a:pt x="386" y="400"/>
                  </a:lnTo>
                  <a:lnTo>
                    <a:pt x="389" y="393"/>
                  </a:lnTo>
                  <a:lnTo>
                    <a:pt x="392" y="387"/>
                  </a:lnTo>
                  <a:lnTo>
                    <a:pt x="398" y="380"/>
                  </a:lnTo>
                  <a:lnTo>
                    <a:pt x="395" y="375"/>
                  </a:lnTo>
                  <a:lnTo>
                    <a:pt x="397" y="369"/>
                  </a:lnTo>
                  <a:lnTo>
                    <a:pt x="398" y="362"/>
                  </a:lnTo>
                  <a:lnTo>
                    <a:pt x="397" y="355"/>
                  </a:lnTo>
                  <a:lnTo>
                    <a:pt x="398" y="350"/>
                  </a:lnTo>
                  <a:lnTo>
                    <a:pt x="399" y="347"/>
                  </a:lnTo>
                  <a:lnTo>
                    <a:pt x="402" y="343"/>
                  </a:lnTo>
                  <a:lnTo>
                    <a:pt x="405" y="337"/>
                  </a:lnTo>
                  <a:lnTo>
                    <a:pt x="398" y="317"/>
                  </a:lnTo>
                  <a:lnTo>
                    <a:pt x="404" y="313"/>
                  </a:lnTo>
                  <a:lnTo>
                    <a:pt x="411" y="309"/>
                  </a:lnTo>
                  <a:lnTo>
                    <a:pt x="417" y="303"/>
                  </a:lnTo>
                  <a:lnTo>
                    <a:pt x="419" y="296"/>
                  </a:lnTo>
                  <a:lnTo>
                    <a:pt x="417" y="286"/>
                  </a:lnTo>
                  <a:lnTo>
                    <a:pt x="412" y="287"/>
                  </a:lnTo>
                  <a:lnTo>
                    <a:pt x="407" y="293"/>
                  </a:lnTo>
                  <a:lnTo>
                    <a:pt x="398" y="296"/>
                  </a:lnTo>
                  <a:lnTo>
                    <a:pt x="397" y="287"/>
                  </a:lnTo>
                  <a:lnTo>
                    <a:pt x="404" y="280"/>
                  </a:lnTo>
                  <a:lnTo>
                    <a:pt x="412" y="274"/>
                  </a:lnTo>
                  <a:lnTo>
                    <a:pt x="421" y="267"/>
                  </a:lnTo>
                  <a:lnTo>
                    <a:pt x="431" y="262"/>
                  </a:lnTo>
                  <a:lnTo>
                    <a:pt x="414" y="256"/>
                  </a:lnTo>
                  <a:lnTo>
                    <a:pt x="415" y="244"/>
                  </a:lnTo>
                  <a:lnTo>
                    <a:pt x="421" y="242"/>
                  </a:lnTo>
                  <a:lnTo>
                    <a:pt x="427" y="237"/>
                  </a:lnTo>
                  <a:lnTo>
                    <a:pt x="432" y="233"/>
                  </a:lnTo>
                  <a:lnTo>
                    <a:pt x="438" y="227"/>
                  </a:lnTo>
                  <a:lnTo>
                    <a:pt x="439" y="223"/>
                  </a:lnTo>
                  <a:lnTo>
                    <a:pt x="438" y="217"/>
                  </a:lnTo>
                  <a:lnTo>
                    <a:pt x="434" y="216"/>
                  </a:lnTo>
                  <a:lnTo>
                    <a:pt x="428" y="220"/>
                  </a:lnTo>
                  <a:lnTo>
                    <a:pt x="427" y="212"/>
                  </a:lnTo>
                  <a:lnTo>
                    <a:pt x="427" y="204"/>
                  </a:lnTo>
                  <a:lnTo>
                    <a:pt x="431" y="199"/>
                  </a:lnTo>
                  <a:lnTo>
                    <a:pt x="437" y="193"/>
                  </a:lnTo>
                  <a:lnTo>
                    <a:pt x="439" y="187"/>
                  </a:lnTo>
                  <a:lnTo>
                    <a:pt x="425" y="179"/>
                  </a:lnTo>
                  <a:lnTo>
                    <a:pt x="427" y="167"/>
                  </a:lnTo>
                  <a:lnTo>
                    <a:pt x="431" y="164"/>
                  </a:lnTo>
                  <a:lnTo>
                    <a:pt x="435" y="160"/>
                  </a:lnTo>
                  <a:lnTo>
                    <a:pt x="439" y="154"/>
                  </a:lnTo>
                  <a:lnTo>
                    <a:pt x="444" y="150"/>
                  </a:lnTo>
                  <a:lnTo>
                    <a:pt x="428" y="146"/>
                  </a:lnTo>
                  <a:lnTo>
                    <a:pt x="429" y="139"/>
                  </a:lnTo>
                  <a:lnTo>
                    <a:pt x="432" y="133"/>
                  </a:lnTo>
                  <a:lnTo>
                    <a:pt x="437" y="126"/>
                  </a:lnTo>
                  <a:lnTo>
                    <a:pt x="441" y="117"/>
                  </a:lnTo>
                  <a:lnTo>
                    <a:pt x="427" y="117"/>
                  </a:lnTo>
                  <a:lnTo>
                    <a:pt x="425" y="111"/>
                  </a:lnTo>
                  <a:lnTo>
                    <a:pt x="428" y="107"/>
                  </a:lnTo>
                  <a:lnTo>
                    <a:pt x="432" y="100"/>
                  </a:lnTo>
                  <a:lnTo>
                    <a:pt x="438" y="94"/>
                  </a:lnTo>
                  <a:lnTo>
                    <a:pt x="442" y="88"/>
                  </a:lnTo>
                  <a:lnTo>
                    <a:pt x="428" y="84"/>
                  </a:lnTo>
                  <a:lnTo>
                    <a:pt x="431" y="76"/>
                  </a:lnTo>
                  <a:lnTo>
                    <a:pt x="437" y="70"/>
                  </a:lnTo>
                  <a:lnTo>
                    <a:pt x="444" y="66"/>
                  </a:lnTo>
                  <a:lnTo>
                    <a:pt x="447" y="58"/>
                  </a:lnTo>
                  <a:lnTo>
                    <a:pt x="437" y="47"/>
                  </a:lnTo>
                  <a:lnTo>
                    <a:pt x="438" y="41"/>
                  </a:lnTo>
                  <a:lnTo>
                    <a:pt x="442" y="38"/>
                  </a:lnTo>
                  <a:lnTo>
                    <a:pt x="447" y="36"/>
                  </a:lnTo>
                  <a:lnTo>
                    <a:pt x="452" y="33"/>
                  </a:lnTo>
                  <a:lnTo>
                    <a:pt x="461" y="13"/>
                  </a:lnTo>
                  <a:lnTo>
                    <a:pt x="468" y="6"/>
                  </a:lnTo>
                  <a:lnTo>
                    <a:pt x="472" y="3"/>
                  </a:lnTo>
                  <a:lnTo>
                    <a:pt x="479" y="0"/>
                  </a:lnTo>
                  <a:lnTo>
                    <a:pt x="487" y="0"/>
                  </a:lnTo>
                  <a:lnTo>
                    <a:pt x="492" y="1"/>
                  </a:lnTo>
                  <a:lnTo>
                    <a:pt x="497" y="13"/>
                  </a:lnTo>
                  <a:lnTo>
                    <a:pt x="507" y="20"/>
                  </a:lnTo>
                  <a:lnTo>
                    <a:pt x="508" y="26"/>
                  </a:lnTo>
                  <a:lnTo>
                    <a:pt x="505" y="30"/>
                  </a:lnTo>
                  <a:lnTo>
                    <a:pt x="501" y="34"/>
                  </a:lnTo>
                  <a:lnTo>
                    <a:pt x="498" y="41"/>
                  </a:lnTo>
                  <a:lnTo>
                    <a:pt x="512" y="53"/>
                  </a:lnTo>
                  <a:lnTo>
                    <a:pt x="508" y="57"/>
                  </a:lnTo>
                  <a:lnTo>
                    <a:pt x="504" y="61"/>
                  </a:lnTo>
                  <a:lnTo>
                    <a:pt x="499" y="66"/>
                  </a:lnTo>
                  <a:lnTo>
                    <a:pt x="497" y="71"/>
                  </a:lnTo>
                  <a:lnTo>
                    <a:pt x="510" y="73"/>
                  </a:lnTo>
                  <a:lnTo>
                    <a:pt x="508" y="83"/>
                  </a:lnTo>
                  <a:lnTo>
                    <a:pt x="501" y="91"/>
                  </a:lnTo>
                  <a:lnTo>
                    <a:pt x="494" y="97"/>
                  </a:lnTo>
                  <a:lnTo>
                    <a:pt x="488" y="106"/>
                  </a:lnTo>
                  <a:lnTo>
                    <a:pt x="494" y="113"/>
                  </a:lnTo>
                  <a:lnTo>
                    <a:pt x="499" y="107"/>
                  </a:lnTo>
                  <a:lnTo>
                    <a:pt x="504" y="113"/>
                  </a:lnTo>
                  <a:lnTo>
                    <a:pt x="499" y="121"/>
                  </a:lnTo>
                  <a:lnTo>
                    <a:pt x="491" y="127"/>
                  </a:lnTo>
                  <a:lnTo>
                    <a:pt x="482" y="133"/>
                  </a:lnTo>
                  <a:lnTo>
                    <a:pt x="477" y="143"/>
                  </a:lnTo>
                  <a:lnTo>
                    <a:pt x="478" y="149"/>
                  </a:lnTo>
                  <a:lnTo>
                    <a:pt x="489" y="156"/>
                  </a:lnTo>
                  <a:lnTo>
                    <a:pt x="485" y="160"/>
                  </a:lnTo>
                  <a:lnTo>
                    <a:pt x="479" y="163"/>
                  </a:lnTo>
                  <a:lnTo>
                    <a:pt x="474" y="169"/>
                  </a:lnTo>
                  <a:lnTo>
                    <a:pt x="469" y="174"/>
                  </a:lnTo>
                  <a:lnTo>
                    <a:pt x="481" y="181"/>
                  </a:lnTo>
                  <a:lnTo>
                    <a:pt x="479" y="191"/>
                  </a:lnTo>
                  <a:lnTo>
                    <a:pt x="474" y="199"/>
                  </a:lnTo>
                  <a:lnTo>
                    <a:pt x="467" y="207"/>
                  </a:lnTo>
                  <a:lnTo>
                    <a:pt x="462" y="217"/>
                  </a:lnTo>
                  <a:lnTo>
                    <a:pt x="472" y="219"/>
                  </a:lnTo>
                  <a:lnTo>
                    <a:pt x="472" y="227"/>
                  </a:lnTo>
                  <a:lnTo>
                    <a:pt x="471" y="232"/>
                  </a:lnTo>
                  <a:lnTo>
                    <a:pt x="468" y="236"/>
                  </a:lnTo>
                  <a:lnTo>
                    <a:pt x="465" y="240"/>
                  </a:lnTo>
                  <a:lnTo>
                    <a:pt x="461" y="246"/>
                  </a:lnTo>
                  <a:lnTo>
                    <a:pt x="475" y="259"/>
                  </a:lnTo>
                  <a:lnTo>
                    <a:pt x="475" y="264"/>
                  </a:lnTo>
                  <a:lnTo>
                    <a:pt x="474" y="270"/>
                  </a:lnTo>
                  <a:lnTo>
                    <a:pt x="472" y="276"/>
                  </a:lnTo>
                  <a:lnTo>
                    <a:pt x="469" y="283"/>
                  </a:lnTo>
                  <a:lnTo>
                    <a:pt x="475" y="292"/>
                  </a:lnTo>
                  <a:lnTo>
                    <a:pt x="472" y="294"/>
                  </a:lnTo>
                  <a:lnTo>
                    <a:pt x="471" y="300"/>
                  </a:lnTo>
                  <a:lnTo>
                    <a:pt x="468" y="306"/>
                  </a:lnTo>
                  <a:lnTo>
                    <a:pt x="467" y="313"/>
                  </a:lnTo>
                  <a:lnTo>
                    <a:pt x="471" y="319"/>
                  </a:lnTo>
                  <a:lnTo>
                    <a:pt x="472" y="335"/>
                  </a:lnTo>
                  <a:lnTo>
                    <a:pt x="474" y="350"/>
                  </a:lnTo>
                  <a:lnTo>
                    <a:pt x="475" y="367"/>
                  </a:lnTo>
                  <a:lnTo>
                    <a:pt x="479" y="385"/>
                  </a:lnTo>
                  <a:lnTo>
                    <a:pt x="489" y="396"/>
                  </a:lnTo>
                  <a:lnTo>
                    <a:pt x="492" y="399"/>
                  </a:lnTo>
                  <a:lnTo>
                    <a:pt x="497" y="400"/>
                  </a:lnTo>
                  <a:lnTo>
                    <a:pt x="502" y="402"/>
                  </a:lnTo>
                  <a:lnTo>
                    <a:pt x="508" y="405"/>
                  </a:lnTo>
                  <a:lnTo>
                    <a:pt x="522" y="400"/>
                  </a:lnTo>
                  <a:lnTo>
                    <a:pt x="534" y="393"/>
                  </a:lnTo>
                  <a:lnTo>
                    <a:pt x="544" y="385"/>
                  </a:lnTo>
                  <a:lnTo>
                    <a:pt x="552" y="373"/>
                  </a:lnTo>
                  <a:lnTo>
                    <a:pt x="560" y="362"/>
                  </a:lnTo>
                  <a:lnTo>
                    <a:pt x="567" y="349"/>
                  </a:lnTo>
                  <a:lnTo>
                    <a:pt x="574" y="336"/>
                  </a:lnTo>
                  <a:lnTo>
                    <a:pt x="580" y="323"/>
                  </a:lnTo>
                  <a:lnTo>
                    <a:pt x="582" y="310"/>
                  </a:lnTo>
                  <a:lnTo>
                    <a:pt x="585" y="296"/>
                  </a:lnTo>
                  <a:lnTo>
                    <a:pt x="590" y="282"/>
                  </a:lnTo>
                  <a:lnTo>
                    <a:pt x="595" y="267"/>
                  </a:lnTo>
                  <a:lnTo>
                    <a:pt x="600" y="260"/>
                  </a:lnTo>
                  <a:lnTo>
                    <a:pt x="604" y="254"/>
                  </a:lnTo>
                  <a:lnTo>
                    <a:pt x="610" y="249"/>
                  </a:lnTo>
                  <a:lnTo>
                    <a:pt x="615" y="243"/>
                  </a:lnTo>
                  <a:lnTo>
                    <a:pt x="622" y="239"/>
                  </a:lnTo>
                  <a:lnTo>
                    <a:pt x="630" y="233"/>
                  </a:lnTo>
                  <a:lnTo>
                    <a:pt x="637" y="229"/>
                  </a:lnTo>
                  <a:lnTo>
                    <a:pt x="645" y="224"/>
                  </a:lnTo>
                  <a:lnTo>
                    <a:pt x="654" y="220"/>
                  </a:lnTo>
                  <a:lnTo>
                    <a:pt x="663" y="212"/>
                  </a:lnTo>
                  <a:lnTo>
                    <a:pt x="673" y="203"/>
                  </a:lnTo>
                  <a:lnTo>
                    <a:pt x="683" y="193"/>
                  </a:lnTo>
                  <a:lnTo>
                    <a:pt x="690" y="180"/>
                  </a:lnTo>
                  <a:lnTo>
                    <a:pt x="695" y="164"/>
                  </a:lnTo>
                  <a:lnTo>
                    <a:pt x="701" y="147"/>
                  </a:lnTo>
                  <a:lnTo>
                    <a:pt x="708" y="130"/>
                  </a:lnTo>
                  <a:lnTo>
                    <a:pt x="720" y="121"/>
                  </a:lnTo>
                  <a:lnTo>
                    <a:pt x="740" y="123"/>
                  </a:lnTo>
                  <a:lnTo>
                    <a:pt x="746" y="130"/>
                  </a:lnTo>
                  <a:lnTo>
                    <a:pt x="751" y="140"/>
                  </a:lnTo>
                  <a:lnTo>
                    <a:pt x="754" y="153"/>
                  </a:lnTo>
                  <a:lnTo>
                    <a:pt x="754" y="166"/>
                  </a:lnTo>
                  <a:lnTo>
                    <a:pt x="751" y="179"/>
                  </a:lnTo>
                  <a:lnTo>
                    <a:pt x="737" y="190"/>
                  </a:lnTo>
                  <a:lnTo>
                    <a:pt x="737" y="207"/>
                  </a:lnTo>
                  <a:lnTo>
                    <a:pt x="730" y="220"/>
                  </a:lnTo>
                  <a:lnTo>
                    <a:pt x="725" y="217"/>
                  </a:lnTo>
                  <a:lnTo>
                    <a:pt x="724" y="213"/>
                  </a:lnTo>
                  <a:lnTo>
                    <a:pt x="721" y="209"/>
                  </a:lnTo>
                  <a:lnTo>
                    <a:pt x="715" y="206"/>
                  </a:lnTo>
                  <a:lnTo>
                    <a:pt x="710" y="216"/>
                  </a:lnTo>
                  <a:lnTo>
                    <a:pt x="711" y="222"/>
                  </a:lnTo>
                  <a:lnTo>
                    <a:pt x="711" y="227"/>
                  </a:lnTo>
                  <a:lnTo>
                    <a:pt x="711" y="234"/>
                  </a:lnTo>
                  <a:lnTo>
                    <a:pt x="710" y="240"/>
                  </a:lnTo>
                  <a:lnTo>
                    <a:pt x="704" y="243"/>
                  </a:lnTo>
                  <a:lnTo>
                    <a:pt x="701" y="236"/>
                  </a:lnTo>
                  <a:lnTo>
                    <a:pt x="697" y="229"/>
                  </a:lnTo>
                  <a:lnTo>
                    <a:pt x="691" y="227"/>
                  </a:lnTo>
                  <a:lnTo>
                    <a:pt x="684" y="237"/>
                  </a:lnTo>
                  <a:lnTo>
                    <a:pt x="685" y="243"/>
                  </a:lnTo>
                  <a:lnTo>
                    <a:pt x="685" y="249"/>
                  </a:lnTo>
                  <a:lnTo>
                    <a:pt x="684" y="256"/>
                  </a:lnTo>
                  <a:lnTo>
                    <a:pt x="681" y="260"/>
                  </a:lnTo>
                  <a:lnTo>
                    <a:pt x="677" y="257"/>
                  </a:lnTo>
                  <a:lnTo>
                    <a:pt x="670" y="252"/>
                  </a:lnTo>
                  <a:lnTo>
                    <a:pt x="664" y="250"/>
                  </a:lnTo>
                  <a:lnTo>
                    <a:pt x="658" y="256"/>
                  </a:lnTo>
                  <a:lnTo>
                    <a:pt x="660" y="263"/>
                  </a:lnTo>
                  <a:lnTo>
                    <a:pt x="663" y="270"/>
                  </a:lnTo>
                  <a:lnTo>
                    <a:pt x="663" y="277"/>
                  </a:lnTo>
                  <a:lnTo>
                    <a:pt x="660" y="286"/>
                  </a:lnTo>
                  <a:lnTo>
                    <a:pt x="648" y="286"/>
                  </a:lnTo>
                  <a:lnTo>
                    <a:pt x="643" y="296"/>
                  </a:lnTo>
                  <a:lnTo>
                    <a:pt x="644" y="300"/>
                  </a:lnTo>
                  <a:lnTo>
                    <a:pt x="645" y="307"/>
                  </a:lnTo>
                  <a:lnTo>
                    <a:pt x="648" y="313"/>
                  </a:lnTo>
                  <a:lnTo>
                    <a:pt x="651" y="320"/>
                  </a:lnTo>
                  <a:lnTo>
                    <a:pt x="651" y="343"/>
                  </a:lnTo>
                  <a:lnTo>
                    <a:pt x="641" y="329"/>
                  </a:lnTo>
                  <a:lnTo>
                    <a:pt x="633" y="335"/>
                  </a:lnTo>
                  <a:lnTo>
                    <a:pt x="634" y="345"/>
                  </a:lnTo>
                  <a:lnTo>
                    <a:pt x="637" y="356"/>
                  </a:lnTo>
                  <a:lnTo>
                    <a:pt x="641" y="366"/>
                  </a:lnTo>
                  <a:lnTo>
                    <a:pt x="644" y="379"/>
                  </a:lnTo>
                  <a:lnTo>
                    <a:pt x="641" y="386"/>
                  </a:lnTo>
                  <a:lnTo>
                    <a:pt x="638" y="383"/>
                  </a:lnTo>
                  <a:lnTo>
                    <a:pt x="635" y="376"/>
                  </a:lnTo>
                  <a:lnTo>
                    <a:pt x="633" y="370"/>
                  </a:lnTo>
                  <a:lnTo>
                    <a:pt x="625" y="367"/>
                  </a:lnTo>
                  <a:lnTo>
                    <a:pt x="620" y="373"/>
                  </a:lnTo>
                  <a:lnTo>
                    <a:pt x="622" y="382"/>
                  </a:lnTo>
                  <a:lnTo>
                    <a:pt x="625" y="389"/>
                  </a:lnTo>
                  <a:lnTo>
                    <a:pt x="627" y="396"/>
                  </a:lnTo>
                  <a:lnTo>
                    <a:pt x="630" y="405"/>
                  </a:lnTo>
                  <a:lnTo>
                    <a:pt x="628" y="412"/>
                  </a:lnTo>
                  <a:lnTo>
                    <a:pt x="627" y="410"/>
                  </a:lnTo>
                  <a:lnTo>
                    <a:pt x="622" y="407"/>
                  </a:lnTo>
                  <a:lnTo>
                    <a:pt x="620" y="405"/>
                  </a:lnTo>
                  <a:lnTo>
                    <a:pt x="611" y="412"/>
                  </a:lnTo>
                  <a:lnTo>
                    <a:pt x="611" y="423"/>
                  </a:lnTo>
                  <a:lnTo>
                    <a:pt x="611" y="436"/>
                  </a:lnTo>
                  <a:lnTo>
                    <a:pt x="604" y="445"/>
                  </a:lnTo>
                  <a:lnTo>
                    <a:pt x="587" y="440"/>
                  </a:lnTo>
                  <a:lnTo>
                    <a:pt x="585" y="460"/>
                  </a:lnTo>
                  <a:lnTo>
                    <a:pt x="581" y="463"/>
                  </a:lnTo>
                  <a:lnTo>
                    <a:pt x="575" y="460"/>
                  </a:lnTo>
                  <a:lnTo>
                    <a:pt x="568" y="459"/>
                  </a:lnTo>
                  <a:lnTo>
                    <a:pt x="562" y="462"/>
                  </a:lnTo>
                  <a:lnTo>
                    <a:pt x="555" y="476"/>
                  </a:lnTo>
                  <a:lnTo>
                    <a:pt x="548" y="480"/>
                  </a:lnTo>
                  <a:lnTo>
                    <a:pt x="541" y="483"/>
                  </a:lnTo>
                  <a:lnTo>
                    <a:pt x="532" y="488"/>
                  </a:lnTo>
                  <a:lnTo>
                    <a:pt x="525" y="493"/>
                  </a:lnTo>
                  <a:lnTo>
                    <a:pt x="517" y="505"/>
                  </a:lnTo>
                  <a:lnTo>
                    <a:pt x="510" y="516"/>
                  </a:lnTo>
                  <a:lnTo>
                    <a:pt x="501" y="529"/>
                  </a:lnTo>
                  <a:lnTo>
                    <a:pt x="495" y="543"/>
                  </a:lnTo>
                  <a:lnTo>
                    <a:pt x="495" y="565"/>
                  </a:lnTo>
                  <a:lnTo>
                    <a:pt x="499" y="588"/>
                  </a:lnTo>
                  <a:lnTo>
                    <a:pt x="504" y="612"/>
                  </a:lnTo>
                  <a:lnTo>
                    <a:pt x="505" y="636"/>
                  </a:lnTo>
                  <a:lnTo>
                    <a:pt x="514" y="648"/>
                  </a:lnTo>
                  <a:lnTo>
                    <a:pt x="518" y="651"/>
                  </a:lnTo>
                  <a:lnTo>
                    <a:pt x="521" y="654"/>
                  </a:lnTo>
                  <a:lnTo>
                    <a:pt x="525" y="656"/>
                  </a:lnTo>
                  <a:lnTo>
                    <a:pt x="531" y="658"/>
                  </a:lnTo>
                  <a:lnTo>
                    <a:pt x="544" y="658"/>
                  </a:lnTo>
                  <a:lnTo>
                    <a:pt x="548" y="658"/>
                  </a:lnTo>
                  <a:lnTo>
                    <a:pt x="552" y="655"/>
                  </a:lnTo>
                  <a:lnTo>
                    <a:pt x="557" y="654"/>
                  </a:lnTo>
                  <a:lnTo>
                    <a:pt x="562" y="652"/>
                  </a:lnTo>
                  <a:lnTo>
                    <a:pt x="567" y="649"/>
                  </a:lnTo>
                  <a:lnTo>
                    <a:pt x="571" y="645"/>
                  </a:lnTo>
                  <a:lnTo>
                    <a:pt x="575" y="641"/>
                  </a:lnTo>
                  <a:lnTo>
                    <a:pt x="581" y="635"/>
                  </a:lnTo>
                  <a:lnTo>
                    <a:pt x="585" y="628"/>
                  </a:lnTo>
                  <a:lnTo>
                    <a:pt x="590" y="619"/>
                  </a:lnTo>
                  <a:lnTo>
                    <a:pt x="594" y="609"/>
                  </a:lnTo>
                  <a:lnTo>
                    <a:pt x="598" y="599"/>
                  </a:lnTo>
                  <a:lnTo>
                    <a:pt x="601" y="593"/>
                  </a:lnTo>
                  <a:lnTo>
                    <a:pt x="607" y="588"/>
                  </a:lnTo>
                  <a:lnTo>
                    <a:pt x="612" y="581"/>
                  </a:lnTo>
                  <a:lnTo>
                    <a:pt x="618" y="575"/>
                  </a:lnTo>
                  <a:lnTo>
                    <a:pt x="634" y="573"/>
                  </a:lnTo>
                  <a:lnTo>
                    <a:pt x="651" y="571"/>
                  </a:lnTo>
                  <a:lnTo>
                    <a:pt x="668" y="568"/>
                  </a:lnTo>
                  <a:lnTo>
                    <a:pt x="685" y="565"/>
                  </a:lnTo>
                  <a:lnTo>
                    <a:pt x="703" y="559"/>
                  </a:lnTo>
                  <a:lnTo>
                    <a:pt x="717" y="552"/>
                  </a:lnTo>
                  <a:lnTo>
                    <a:pt x="730" y="543"/>
                  </a:lnTo>
                  <a:lnTo>
                    <a:pt x="738" y="531"/>
                  </a:lnTo>
                  <a:lnTo>
                    <a:pt x="744" y="519"/>
                  </a:lnTo>
                  <a:lnTo>
                    <a:pt x="750" y="506"/>
                  </a:lnTo>
                  <a:lnTo>
                    <a:pt x="754" y="493"/>
                  </a:lnTo>
                  <a:lnTo>
                    <a:pt x="761" y="480"/>
                  </a:lnTo>
                  <a:lnTo>
                    <a:pt x="774" y="473"/>
                  </a:lnTo>
                  <a:lnTo>
                    <a:pt x="786" y="479"/>
                  </a:lnTo>
                  <a:lnTo>
                    <a:pt x="790" y="483"/>
                  </a:lnTo>
                  <a:lnTo>
                    <a:pt x="793" y="486"/>
                  </a:lnTo>
                  <a:lnTo>
                    <a:pt x="796" y="490"/>
                  </a:lnTo>
                  <a:lnTo>
                    <a:pt x="798" y="498"/>
                  </a:lnTo>
                  <a:lnTo>
                    <a:pt x="800" y="506"/>
                  </a:lnTo>
                  <a:lnTo>
                    <a:pt x="794" y="509"/>
                  </a:lnTo>
                  <a:lnTo>
                    <a:pt x="788" y="513"/>
                  </a:lnTo>
                  <a:lnTo>
                    <a:pt x="786" y="522"/>
                  </a:lnTo>
                  <a:lnTo>
                    <a:pt x="793" y="535"/>
                  </a:lnTo>
                  <a:lnTo>
                    <a:pt x="780" y="535"/>
                  </a:lnTo>
                  <a:lnTo>
                    <a:pt x="777" y="541"/>
                  </a:lnTo>
                  <a:lnTo>
                    <a:pt x="776" y="549"/>
                  </a:lnTo>
                  <a:lnTo>
                    <a:pt x="778" y="558"/>
                  </a:lnTo>
                  <a:lnTo>
                    <a:pt x="780" y="568"/>
                  </a:lnTo>
                  <a:lnTo>
                    <a:pt x="777" y="575"/>
                  </a:lnTo>
                  <a:lnTo>
                    <a:pt x="771" y="562"/>
                  </a:lnTo>
                  <a:lnTo>
                    <a:pt x="758" y="562"/>
                  </a:lnTo>
                  <a:lnTo>
                    <a:pt x="761" y="578"/>
                  </a:lnTo>
                  <a:lnTo>
                    <a:pt x="761" y="588"/>
                  </a:lnTo>
                  <a:lnTo>
                    <a:pt x="757" y="595"/>
                  </a:lnTo>
                  <a:lnTo>
                    <a:pt x="753" y="601"/>
                  </a:lnTo>
                  <a:lnTo>
                    <a:pt x="751" y="595"/>
                  </a:lnTo>
                  <a:lnTo>
                    <a:pt x="748" y="591"/>
                  </a:lnTo>
                  <a:lnTo>
                    <a:pt x="746" y="585"/>
                  </a:lnTo>
                  <a:lnTo>
                    <a:pt x="743" y="578"/>
                  </a:lnTo>
                  <a:lnTo>
                    <a:pt x="738" y="573"/>
                  </a:lnTo>
                  <a:lnTo>
                    <a:pt x="734" y="578"/>
                  </a:lnTo>
                  <a:lnTo>
                    <a:pt x="733" y="582"/>
                  </a:lnTo>
                  <a:lnTo>
                    <a:pt x="733" y="589"/>
                  </a:lnTo>
                  <a:lnTo>
                    <a:pt x="734" y="595"/>
                  </a:lnTo>
                  <a:lnTo>
                    <a:pt x="737" y="602"/>
                  </a:lnTo>
                  <a:lnTo>
                    <a:pt x="735" y="608"/>
                  </a:lnTo>
                  <a:lnTo>
                    <a:pt x="730" y="612"/>
                  </a:lnTo>
                  <a:lnTo>
                    <a:pt x="723" y="612"/>
                  </a:lnTo>
                  <a:lnTo>
                    <a:pt x="715" y="609"/>
                  </a:lnTo>
                  <a:lnTo>
                    <a:pt x="714" y="605"/>
                  </a:lnTo>
                  <a:lnTo>
                    <a:pt x="713" y="599"/>
                  </a:lnTo>
                  <a:lnTo>
                    <a:pt x="710" y="595"/>
                  </a:lnTo>
                  <a:lnTo>
                    <a:pt x="705" y="593"/>
                  </a:lnTo>
                  <a:lnTo>
                    <a:pt x="698" y="598"/>
                  </a:lnTo>
                  <a:lnTo>
                    <a:pt x="700" y="608"/>
                  </a:lnTo>
                  <a:lnTo>
                    <a:pt x="700" y="618"/>
                  </a:lnTo>
                  <a:lnTo>
                    <a:pt x="691" y="625"/>
                  </a:lnTo>
                  <a:lnTo>
                    <a:pt x="687" y="622"/>
                  </a:lnTo>
                  <a:lnTo>
                    <a:pt x="685" y="616"/>
                  </a:lnTo>
                  <a:lnTo>
                    <a:pt x="684" y="611"/>
                  </a:lnTo>
                  <a:lnTo>
                    <a:pt x="681" y="608"/>
                  </a:lnTo>
                  <a:lnTo>
                    <a:pt x="675" y="605"/>
                  </a:lnTo>
                  <a:lnTo>
                    <a:pt x="668" y="613"/>
                  </a:lnTo>
                  <a:lnTo>
                    <a:pt x="673" y="626"/>
                  </a:lnTo>
                  <a:lnTo>
                    <a:pt x="667" y="636"/>
                  </a:lnTo>
                  <a:lnTo>
                    <a:pt x="661" y="635"/>
                  </a:lnTo>
                  <a:lnTo>
                    <a:pt x="657" y="631"/>
                  </a:lnTo>
                  <a:lnTo>
                    <a:pt x="653" y="629"/>
                  </a:lnTo>
                  <a:lnTo>
                    <a:pt x="647" y="629"/>
                  </a:lnTo>
                  <a:lnTo>
                    <a:pt x="645" y="636"/>
                  </a:lnTo>
                  <a:lnTo>
                    <a:pt x="647" y="645"/>
                  </a:lnTo>
                  <a:lnTo>
                    <a:pt x="648" y="654"/>
                  </a:lnTo>
                  <a:lnTo>
                    <a:pt x="647" y="661"/>
                  </a:lnTo>
                  <a:lnTo>
                    <a:pt x="633" y="655"/>
                  </a:lnTo>
                  <a:lnTo>
                    <a:pt x="628" y="661"/>
                  </a:lnTo>
                  <a:lnTo>
                    <a:pt x="627" y="668"/>
                  </a:lnTo>
                  <a:lnTo>
                    <a:pt x="630" y="676"/>
                  </a:lnTo>
                  <a:lnTo>
                    <a:pt x="633" y="684"/>
                  </a:lnTo>
                  <a:lnTo>
                    <a:pt x="631" y="692"/>
                  </a:lnTo>
                  <a:lnTo>
                    <a:pt x="615" y="692"/>
                  </a:lnTo>
                  <a:lnTo>
                    <a:pt x="617" y="717"/>
                  </a:lnTo>
                  <a:lnTo>
                    <a:pt x="610" y="715"/>
                  </a:lnTo>
                  <a:lnTo>
                    <a:pt x="604" y="718"/>
                  </a:lnTo>
                  <a:lnTo>
                    <a:pt x="600" y="725"/>
                  </a:lnTo>
                  <a:lnTo>
                    <a:pt x="598" y="734"/>
                  </a:lnTo>
                  <a:lnTo>
                    <a:pt x="588" y="737"/>
                  </a:lnTo>
                  <a:lnTo>
                    <a:pt x="581" y="741"/>
                  </a:lnTo>
                  <a:lnTo>
                    <a:pt x="574" y="747"/>
                  </a:lnTo>
                  <a:lnTo>
                    <a:pt x="570" y="755"/>
                  </a:lnTo>
                  <a:lnTo>
                    <a:pt x="551" y="755"/>
                  </a:lnTo>
                  <a:lnTo>
                    <a:pt x="540" y="774"/>
                  </a:lnTo>
                  <a:lnTo>
                    <a:pt x="521" y="771"/>
                  </a:lnTo>
                  <a:lnTo>
                    <a:pt x="522" y="784"/>
                  </a:lnTo>
                  <a:lnTo>
                    <a:pt x="520" y="788"/>
                  </a:lnTo>
                  <a:lnTo>
                    <a:pt x="515" y="789"/>
                  </a:lnTo>
                  <a:lnTo>
                    <a:pt x="511" y="792"/>
                  </a:lnTo>
                  <a:lnTo>
                    <a:pt x="507" y="797"/>
                  </a:lnTo>
                  <a:lnTo>
                    <a:pt x="508" y="807"/>
                  </a:lnTo>
                  <a:lnTo>
                    <a:pt x="505" y="815"/>
                  </a:lnTo>
                  <a:lnTo>
                    <a:pt x="501" y="824"/>
                  </a:lnTo>
                  <a:lnTo>
                    <a:pt x="495" y="832"/>
                  </a:lnTo>
                  <a:lnTo>
                    <a:pt x="488" y="850"/>
                  </a:lnTo>
                  <a:lnTo>
                    <a:pt x="487" y="864"/>
                  </a:lnTo>
                  <a:lnTo>
                    <a:pt x="487" y="880"/>
                  </a:lnTo>
                  <a:lnTo>
                    <a:pt x="489" y="895"/>
                  </a:lnTo>
                  <a:lnTo>
                    <a:pt x="494" y="911"/>
                  </a:lnTo>
                  <a:lnTo>
                    <a:pt x="507" y="925"/>
                  </a:lnTo>
                  <a:lnTo>
                    <a:pt x="510" y="927"/>
                  </a:lnTo>
                  <a:lnTo>
                    <a:pt x="515" y="930"/>
                  </a:lnTo>
                  <a:lnTo>
                    <a:pt x="522" y="931"/>
                  </a:lnTo>
                  <a:lnTo>
                    <a:pt x="531" y="934"/>
                  </a:lnTo>
                  <a:lnTo>
                    <a:pt x="537" y="933"/>
                  </a:lnTo>
                  <a:lnTo>
                    <a:pt x="544" y="933"/>
                  </a:lnTo>
                  <a:lnTo>
                    <a:pt x="550" y="931"/>
                  </a:lnTo>
                  <a:lnTo>
                    <a:pt x="557" y="930"/>
                  </a:lnTo>
                  <a:lnTo>
                    <a:pt x="564" y="927"/>
                  </a:lnTo>
                  <a:lnTo>
                    <a:pt x="570" y="925"/>
                  </a:lnTo>
                  <a:lnTo>
                    <a:pt x="575" y="923"/>
                  </a:lnTo>
                  <a:lnTo>
                    <a:pt x="580" y="918"/>
                  </a:lnTo>
                  <a:lnTo>
                    <a:pt x="590" y="907"/>
                  </a:lnTo>
                  <a:lnTo>
                    <a:pt x="600" y="894"/>
                  </a:lnTo>
                  <a:lnTo>
                    <a:pt x="608" y="881"/>
                  </a:lnTo>
                  <a:lnTo>
                    <a:pt x="618" y="870"/>
                  </a:lnTo>
                  <a:lnTo>
                    <a:pt x="621" y="867"/>
                  </a:lnTo>
                  <a:lnTo>
                    <a:pt x="627" y="865"/>
                  </a:lnTo>
                  <a:lnTo>
                    <a:pt x="633" y="862"/>
                  </a:lnTo>
                  <a:lnTo>
                    <a:pt x="637" y="858"/>
                  </a:lnTo>
                  <a:lnTo>
                    <a:pt x="645" y="858"/>
                  </a:lnTo>
                  <a:lnTo>
                    <a:pt x="655" y="855"/>
                  </a:lnTo>
                  <a:lnTo>
                    <a:pt x="664" y="854"/>
                  </a:lnTo>
                  <a:lnTo>
                    <a:pt x="674" y="854"/>
                  </a:lnTo>
                  <a:lnTo>
                    <a:pt x="678" y="854"/>
                  </a:lnTo>
                  <a:lnTo>
                    <a:pt x="683" y="851"/>
                  </a:lnTo>
                  <a:lnTo>
                    <a:pt x="687" y="850"/>
                  </a:lnTo>
                  <a:lnTo>
                    <a:pt x="693" y="848"/>
                  </a:lnTo>
                  <a:lnTo>
                    <a:pt x="701" y="842"/>
                  </a:lnTo>
                  <a:lnTo>
                    <a:pt x="708" y="835"/>
                  </a:lnTo>
                  <a:lnTo>
                    <a:pt x="715" y="828"/>
                  </a:lnTo>
                  <a:lnTo>
                    <a:pt x="721" y="820"/>
                  </a:lnTo>
                  <a:lnTo>
                    <a:pt x="727" y="811"/>
                  </a:lnTo>
                  <a:lnTo>
                    <a:pt x="733" y="802"/>
                  </a:lnTo>
                  <a:lnTo>
                    <a:pt x="740" y="794"/>
                  </a:lnTo>
                  <a:lnTo>
                    <a:pt x="747" y="785"/>
                  </a:lnTo>
                  <a:lnTo>
                    <a:pt x="760" y="782"/>
                  </a:lnTo>
                  <a:lnTo>
                    <a:pt x="764" y="784"/>
                  </a:lnTo>
                  <a:lnTo>
                    <a:pt x="770" y="784"/>
                  </a:lnTo>
                  <a:lnTo>
                    <a:pt x="774" y="785"/>
                  </a:lnTo>
                  <a:lnTo>
                    <a:pt x="778" y="788"/>
                  </a:lnTo>
                  <a:lnTo>
                    <a:pt x="781" y="792"/>
                  </a:lnTo>
                  <a:lnTo>
                    <a:pt x="781" y="798"/>
                  </a:lnTo>
                  <a:lnTo>
                    <a:pt x="781" y="805"/>
                  </a:lnTo>
                  <a:lnTo>
                    <a:pt x="783" y="814"/>
                  </a:lnTo>
                  <a:lnTo>
                    <a:pt x="774" y="820"/>
                  </a:lnTo>
                  <a:lnTo>
                    <a:pt x="776" y="827"/>
                  </a:lnTo>
                  <a:lnTo>
                    <a:pt x="777" y="835"/>
                  </a:lnTo>
                  <a:lnTo>
                    <a:pt x="776" y="844"/>
                  </a:lnTo>
                  <a:lnTo>
                    <a:pt x="760" y="854"/>
                  </a:lnTo>
                  <a:lnTo>
                    <a:pt x="760" y="860"/>
                  </a:lnTo>
                  <a:lnTo>
                    <a:pt x="758" y="865"/>
                  </a:lnTo>
                  <a:lnTo>
                    <a:pt x="757" y="871"/>
                  </a:lnTo>
                  <a:lnTo>
                    <a:pt x="753" y="877"/>
                  </a:lnTo>
                  <a:lnTo>
                    <a:pt x="743" y="865"/>
                  </a:lnTo>
                  <a:lnTo>
                    <a:pt x="733" y="871"/>
                  </a:lnTo>
                  <a:lnTo>
                    <a:pt x="734" y="882"/>
                  </a:lnTo>
                  <a:lnTo>
                    <a:pt x="734" y="895"/>
                  </a:lnTo>
                  <a:lnTo>
                    <a:pt x="724" y="901"/>
                  </a:lnTo>
                  <a:lnTo>
                    <a:pt x="721" y="898"/>
                  </a:lnTo>
                  <a:lnTo>
                    <a:pt x="720" y="894"/>
                  </a:lnTo>
                  <a:lnTo>
                    <a:pt x="718" y="890"/>
                  </a:lnTo>
                  <a:lnTo>
                    <a:pt x="715" y="884"/>
                  </a:lnTo>
                  <a:lnTo>
                    <a:pt x="703" y="885"/>
                  </a:lnTo>
                  <a:lnTo>
                    <a:pt x="701" y="890"/>
                  </a:lnTo>
                  <a:lnTo>
                    <a:pt x="703" y="894"/>
                  </a:lnTo>
                  <a:lnTo>
                    <a:pt x="704" y="898"/>
                  </a:lnTo>
                  <a:lnTo>
                    <a:pt x="705" y="902"/>
                  </a:lnTo>
                  <a:lnTo>
                    <a:pt x="704" y="907"/>
                  </a:lnTo>
                  <a:lnTo>
                    <a:pt x="703" y="911"/>
                  </a:lnTo>
                  <a:lnTo>
                    <a:pt x="698" y="914"/>
                  </a:lnTo>
                  <a:lnTo>
                    <a:pt x="693" y="917"/>
                  </a:lnTo>
                  <a:lnTo>
                    <a:pt x="690" y="911"/>
                  </a:lnTo>
                  <a:lnTo>
                    <a:pt x="688" y="905"/>
                  </a:lnTo>
                  <a:lnTo>
                    <a:pt x="685" y="900"/>
                  </a:lnTo>
                  <a:lnTo>
                    <a:pt x="683" y="895"/>
                  </a:lnTo>
                  <a:lnTo>
                    <a:pt x="673" y="900"/>
                  </a:lnTo>
                  <a:lnTo>
                    <a:pt x="674" y="924"/>
                  </a:lnTo>
                  <a:lnTo>
                    <a:pt x="664" y="930"/>
                  </a:lnTo>
                  <a:lnTo>
                    <a:pt x="650" y="912"/>
                  </a:lnTo>
                  <a:lnTo>
                    <a:pt x="644" y="920"/>
                  </a:lnTo>
                  <a:lnTo>
                    <a:pt x="645" y="927"/>
                  </a:lnTo>
                  <a:lnTo>
                    <a:pt x="648" y="937"/>
                  </a:lnTo>
                  <a:lnTo>
                    <a:pt x="647" y="947"/>
                  </a:lnTo>
                  <a:lnTo>
                    <a:pt x="627" y="947"/>
                  </a:lnTo>
                  <a:lnTo>
                    <a:pt x="628" y="957"/>
                  </a:lnTo>
                  <a:lnTo>
                    <a:pt x="630" y="967"/>
                  </a:lnTo>
                  <a:lnTo>
                    <a:pt x="630" y="978"/>
                  </a:lnTo>
                  <a:lnTo>
                    <a:pt x="627" y="990"/>
                  </a:lnTo>
                  <a:lnTo>
                    <a:pt x="622" y="980"/>
                  </a:lnTo>
                  <a:lnTo>
                    <a:pt x="612" y="985"/>
                  </a:lnTo>
                  <a:lnTo>
                    <a:pt x="614" y="991"/>
                  </a:lnTo>
                  <a:lnTo>
                    <a:pt x="615" y="1000"/>
                  </a:lnTo>
                  <a:lnTo>
                    <a:pt x="615" y="1007"/>
                  </a:lnTo>
                  <a:lnTo>
                    <a:pt x="617" y="1015"/>
                  </a:lnTo>
                  <a:lnTo>
                    <a:pt x="608" y="1023"/>
                  </a:lnTo>
                  <a:lnTo>
                    <a:pt x="605" y="1018"/>
                  </a:lnTo>
                  <a:lnTo>
                    <a:pt x="604" y="1013"/>
                  </a:lnTo>
                  <a:lnTo>
                    <a:pt x="601" y="1008"/>
                  </a:lnTo>
                  <a:lnTo>
                    <a:pt x="595" y="1005"/>
                  </a:lnTo>
                  <a:lnTo>
                    <a:pt x="590" y="1011"/>
                  </a:lnTo>
                  <a:lnTo>
                    <a:pt x="590" y="1020"/>
                  </a:lnTo>
                  <a:lnTo>
                    <a:pt x="591" y="1027"/>
                  </a:lnTo>
                  <a:lnTo>
                    <a:pt x="588" y="1036"/>
                  </a:lnTo>
                  <a:lnTo>
                    <a:pt x="572" y="1033"/>
                  </a:lnTo>
                  <a:lnTo>
                    <a:pt x="567" y="1036"/>
                  </a:lnTo>
                  <a:lnTo>
                    <a:pt x="564" y="1043"/>
                  </a:lnTo>
                  <a:lnTo>
                    <a:pt x="561" y="1048"/>
                  </a:lnTo>
                  <a:lnTo>
                    <a:pt x="555" y="1053"/>
                  </a:lnTo>
                  <a:lnTo>
                    <a:pt x="537" y="1043"/>
                  </a:lnTo>
                  <a:lnTo>
                    <a:pt x="535" y="1048"/>
                  </a:lnTo>
                  <a:lnTo>
                    <a:pt x="535" y="1056"/>
                  </a:lnTo>
                  <a:lnTo>
                    <a:pt x="535" y="1061"/>
                  </a:lnTo>
                  <a:lnTo>
                    <a:pt x="531" y="1064"/>
                  </a:lnTo>
                  <a:lnTo>
                    <a:pt x="510" y="1068"/>
                  </a:lnTo>
                  <a:lnTo>
                    <a:pt x="508" y="1083"/>
                  </a:lnTo>
                  <a:lnTo>
                    <a:pt x="505" y="1096"/>
                  </a:lnTo>
                  <a:lnTo>
                    <a:pt x="499" y="1110"/>
                  </a:lnTo>
                  <a:lnTo>
                    <a:pt x="495" y="1124"/>
                  </a:lnTo>
                  <a:lnTo>
                    <a:pt x="507" y="1150"/>
                  </a:lnTo>
                  <a:lnTo>
                    <a:pt x="514" y="1177"/>
                  </a:lnTo>
                  <a:lnTo>
                    <a:pt x="518" y="1206"/>
                  </a:lnTo>
                  <a:lnTo>
                    <a:pt x="518" y="1234"/>
                  </a:lnTo>
                  <a:lnTo>
                    <a:pt x="520" y="1239"/>
                  </a:lnTo>
                  <a:lnTo>
                    <a:pt x="524" y="1244"/>
                  </a:lnTo>
                  <a:lnTo>
                    <a:pt x="530" y="1249"/>
                  </a:lnTo>
                  <a:lnTo>
                    <a:pt x="535" y="1254"/>
                  </a:lnTo>
                  <a:lnTo>
                    <a:pt x="540" y="1257"/>
                  </a:lnTo>
                  <a:lnTo>
                    <a:pt x="545" y="1259"/>
                  </a:lnTo>
                  <a:lnTo>
                    <a:pt x="551" y="1259"/>
                  </a:lnTo>
                  <a:lnTo>
                    <a:pt x="557" y="1257"/>
                  </a:lnTo>
                  <a:lnTo>
                    <a:pt x="561" y="1256"/>
                  </a:lnTo>
                  <a:lnTo>
                    <a:pt x="567" y="1254"/>
                  </a:lnTo>
                  <a:lnTo>
                    <a:pt x="572" y="1253"/>
                  </a:lnTo>
                  <a:lnTo>
                    <a:pt x="578" y="1250"/>
                  </a:lnTo>
                  <a:lnTo>
                    <a:pt x="582" y="1247"/>
                  </a:lnTo>
                  <a:lnTo>
                    <a:pt x="587" y="1244"/>
                  </a:lnTo>
                  <a:lnTo>
                    <a:pt x="591" y="1240"/>
                  </a:lnTo>
                  <a:lnTo>
                    <a:pt x="597" y="1236"/>
                  </a:lnTo>
                  <a:lnTo>
                    <a:pt x="604" y="1224"/>
                  </a:lnTo>
                  <a:lnTo>
                    <a:pt x="612" y="1213"/>
                  </a:lnTo>
                  <a:lnTo>
                    <a:pt x="621" y="1203"/>
                  </a:lnTo>
                  <a:lnTo>
                    <a:pt x="631" y="1191"/>
                  </a:lnTo>
                  <a:lnTo>
                    <a:pt x="634" y="1189"/>
                  </a:lnTo>
                  <a:lnTo>
                    <a:pt x="640" y="1186"/>
                  </a:lnTo>
                  <a:lnTo>
                    <a:pt x="647" y="1184"/>
                  </a:lnTo>
                  <a:lnTo>
                    <a:pt x="655" y="1180"/>
                  </a:lnTo>
                  <a:lnTo>
                    <a:pt x="667" y="1180"/>
                  </a:lnTo>
                  <a:lnTo>
                    <a:pt x="684" y="1187"/>
                  </a:lnTo>
                  <a:lnTo>
                    <a:pt x="697" y="1186"/>
                  </a:lnTo>
                  <a:lnTo>
                    <a:pt x="708" y="1183"/>
                  </a:lnTo>
                  <a:lnTo>
                    <a:pt x="720" y="1179"/>
                  </a:lnTo>
                  <a:lnTo>
                    <a:pt x="730" y="1173"/>
                  </a:lnTo>
                  <a:lnTo>
                    <a:pt x="738" y="1166"/>
                  </a:lnTo>
                  <a:lnTo>
                    <a:pt x="747" y="1159"/>
                  </a:lnTo>
                  <a:lnTo>
                    <a:pt x="756" y="1149"/>
                  </a:lnTo>
                  <a:lnTo>
                    <a:pt x="761" y="1137"/>
                  </a:lnTo>
                  <a:lnTo>
                    <a:pt x="767" y="1129"/>
                  </a:lnTo>
                  <a:lnTo>
                    <a:pt x="773" y="1117"/>
                  </a:lnTo>
                  <a:lnTo>
                    <a:pt x="778" y="1106"/>
                  </a:lnTo>
                  <a:lnTo>
                    <a:pt x="784" y="1093"/>
                  </a:lnTo>
                  <a:lnTo>
                    <a:pt x="788" y="1091"/>
                  </a:lnTo>
                  <a:lnTo>
                    <a:pt x="791" y="1088"/>
                  </a:lnTo>
                  <a:lnTo>
                    <a:pt x="797" y="1086"/>
                  </a:lnTo>
                  <a:lnTo>
                    <a:pt x="803" y="1083"/>
                  </a:lnTo>
                  <a:lnTo>
                    <a:pt x="814" y="1087"/>
                  </a:lnTo>
                  <a:lnTo>
                    <a:pt x="816" y="1091"/>
                  </a:lnTo>
                  <a:lnTo>
                    <a:pt x="818" y="1096"/>
                  </a:lnTo>
                  <a:lnTo>
                    <a:pt x="820" y="1101"/>
                  </a:lnTo>
                  <a:lnTo>
                    <a:pt x="818" y="1107"/>
                  </a:lnTo>
                  <a:lnTo>
                    <a:pt x="813" y="1110"/>
                  </a:lnTo>
                  <a:lnTo>
                    <a:pt x="810" y="1126"/>
                  </a:lnTo>
                  <a:lnTo>
                    <a:pt x="820" y="1136"/>
                  </a:lnTo>
                  <a:lnTo>
                    <a:pt x="806" y="1141"/>
                  </a:lnTo>
                  <a:lnTo>
                    <a:pt x="804" y="1149"/>
                  </a:lnTo>
                  <a:lnTo>
                    <a:pt x="806" y="1157"/>
                  </a:lnTo>
                  <a:lnTo>
                    <a:pt x="808" y="1166"/>
                  </a:lnTo>
                  <a:lnTo>
                    <a:pt x="806" y="1176"/>
                  </a:lnTo>
                  <a:lnTo>
                    <a:pt x="787" y="1174"/>
                  </a:lnTo>
                  <a:lnTo>
                    <a:pt x="793" y="1191"/>
                  </a:lnTo>
                  <a:lnTo>
                    <a:pt x="784" y="1209"/>
                  </a:lnTo>
                  <a:lnTo>
                    <a:pt x="780" y="1207"/>
                  </a:lnTo>
                  <a:lnTo>
                    <a:pt x="777" y="1204"/>
                  </a:lnTo>
                  <a:lnTo>
                    <a:pt x="773" y="1201"/>
                  </a:lnTo>
                  <a:lnTo>
                    <a:pt x="767" y="1199"/>
                  </a:lnTo>
                  <a:lnTo>
                    <a:pt x="761" y="1203"/>
                  </a:lnTo>
                  <a:lnTo>
                    <a:pt x="761" y="1210"/>
                  </a:lnTo>
                  <a:lnTo>
                    <a:pt x="764" y="1217"/>
                  </a:lnTo>
                  <a:lnTo>
                    <a:pt x="763" y="1226"/>
                  </a:lnTo>
                  <a:lnTo>
                    <a:pt x="758" y="1227"/>
                  </a:lnTo>
                  <a:lnTo>
                    <a:pt x="756" y="1230"/>
                  </a:lnTo>
                  <a:lnTo>
                    <a:pt x="750" y="1234"/>
                  </a:lnTo>
                  <a:lnTo>
                    <a:pt x="744" y="1236"/>
                  </a:lnTo>
                  <a:lnTo>
                    <a:pt x="733" y="1219"/>
                  </a:lnTo>
                  <a:lnTo>
                    <a:pt x="727" y="1221"/>
                  </a:lnTo>
                  <a:lnTo>
                    <a:pt x="724" y="1227"/>
                  </a:lnTo>
                  <a:lnTo>
                    <a:pt x="725" y="1234"/>
                  </a:lnTo>
                  <a:lnTo>
                    <a:pt x="727" y="1240"/>
                  </a:lnTo>
                  <a:lnTo>
                    <a:pt x="718" y="1244"/>
                  </a:lnTo>
                  <a:lnTo>
                    <a:pt x="711" y="1243"/>
                  </a:lnTo>
                  <a:lnTo>
                    <a:pt x="708" y="1237"/>
                  </a:lnTo>
                  <a:lnTo>
                    <a:pt x="705" y="1232"/>
                  </a:lnTo>
                  <a:lnTo>
                    <a:pt x="701" y="1227"/>
                  </a:lnTo>
                  <a:lnTo>
                    <a:pt x="691" y="1232"/>
                  </a:lnTo>
                  <a:lnTo>
                    <a:pt x="694" y="1237"/>
                  </a:lnTo>
                  <a:lnTo>
                    <a:pt x="693" y="1243"/>
                  </a:lnTo>
                  <a:lnTo>
                    <a:pt x="688" y="1249"/>
                  </a:lnTo>
                  <a:lnTo>
                    <a:pt x="683" y="1252"/>
                  </a:lnTo>
                  <a:lnTo>
                    <a:pt x="677" y="1249"/>
                  </a:lnTo>
                  <a:lnTo>
                    <a:pt x="674" y="1244"/>
                  </a:lnTo>
                  <a:lnTo>
                    <a:pt x="671" y="1242"/>
                  </a:lnTo>
                  <a:lnTo>
                    <a:pt x="665" y="1239"/>
                  </a:lnTo>
                  <a:lnTo>
                    <a:pt x="661" y="1242"/>
                  </a:lnTo>
                  <a:lnTo>
                    <a:pt x="660" y="1247"/>
                  </a:lnTo>
                  <a:lnTo>
                    <a:pt x="660" y="1254"/>
                  </a:lnTo>
                  <a:lnTo>
                    <a:pt x="661" y="1262"/>
                  </a:lnTo>
                  <a:lnTo>
                    <a:pt x="657" y="1269"/>
                  </a:lnTo>
                  <a:lnTo>
                    <a:pt x="650" y="1267"/>
                  </a:lnTo>
                  <a:lnTo>
                    <a:pt x="643" y="1266"/>
                  </a:lnTo>
                  <a:lnTo>
                    <a:pt x="634" y="1270"/>
                  </a:lnTo>
                  <a:lnTo>
                    <a:pt x="635" y="1293"/>
                  </a:lnTo>
                  <a:lnTo>
                    <a:pt x="622" y="1294"/>
                  </a:lnTo>
                  <a:lnTo>
                    <a:pt x="625" y="1313"/>
                  </a:lnTo>
                  <a:lnTo>
                    <a:pt x="620" y="1319"/>
                  </a:lnTo>
                  <a:lnTo>
                    <a:pt x="615" y="1324"/>
                  </a:lnTo>
                  <a:lnTo>
                    <a:pt x="615" y="1333"/>
                  </a:lnTo>
                  <a:lnTo>
                    <a:pt x="614" y="1342"/>
                  </a:lnTo>
                  <a:lnTo>
                    <a:pt x="604" y="1345"/>
                  </a:lnTo>
                  <a:lnTo>
                    <a:pt x="595" y="1352"/>
                  </a:lnTo>
                  <a:lnTo>
                    <a:pt x="585" y="1359"/>
                  </a:lnTo>
                  <a:lnTo>
                    <a:pt x="574" y="1366"/>
                  </a:lnTo>
                  <a:lnTo>
                    <a:pt x="571" y="1370"/>
                  </a:lnTo>
                  <a:lnTo>
                    <a:pt x="567" y="1375"/>
                  </a:lnTo>
                  <a:lnTo>
                    <a:pt x="562" y="1379"/>
                  </a:lnTo>
                  <a:lnTo>
                    <a:pt x="555" y="1383"/>
                  </a:lnTo>
                  <a:lnTo>
                    <a:pt x="550" y="1392"/>
                  </a:lnTo>
                  <a:lnTo>
                    <a:pt x="544" y="1403"/>
                  </a:lnTo>
                  <a:lnTo>
                    <a:pt x="540" y="1415"/>
                  </a:lnTo>
                  <a:lnTo>
                    <a:pt x="535" y="1427"/>
                  </a:lnTo>
                  <a:lnTo>
                    <a:pt x="535" y="1440"/>
                  </a:lnTo>
                  <a:lnTo>
                    <a:pt x="538" y="1455"/>
                  </a:lnTo>
                  <a:lnTo>
                    <a:pt x="542" y="1469"/>
                  </a:lnTo>
                  <a:lnTo>
                    <a:pt x="548" y="1482"/>
                  </a:lnTo>
                  <a:lnTo>
                    <a:pt x="554" y="1486"/>
                  </a:lnTo>
                  <a:lnTo>
                    <a:pt x="561" y="1489"/>
                  </a:lnTo>
                  <a:lnTo>
                    <a:pt x="570" y="1492"/>
                  </a:lnTo>
                  <a:lnTo>
                    <a:pt x="578" y="1495"/>
                  </a:lnTo>
                  <a:lnTo>
                    <a:pt x="585" y="1493"/>
                  </a:lnTo>
                  <a:lnTo>
                    <a:pt x="594" y="1490"/>
                  </a:lnTo>
                  <a:lnTo>
                    <a:pt x="601" y="1489"/>
                  </a:lnTo>
                  <a:lnTo>
                    <a:pt x="610" y="1486"/>
                  </a:lnTo>
                  <a:lnTo>
                    <a:pt x="617" y="1480"/>
                  </a:lnTo>
                  <a:lnTo>
                    <a:pt x="625" y="1475"/>
                  </a:lnTo>
                  <a:lnTo>
                    <a:pt x="634" y="1469"/>
                  </a:lnTo>
                  <a:lnTo>
                    <a:pt x="643" y="1463"/>
                  </a:lnTo>
                  <a:lnTo>
                    <a:pt x="651" y="1458"/>
                  </a:lnTo>
                  <a:lnTo>
                    <a:pt x="661" y="1453"/>
                  </a:lnTo>
                  <a:lnTo>
                    <a:pt x="671" y="1450"/>
                  </a:lnTo>
                  <a:lnTo>
                    <a:pt x="683" y="1448"/>
                  </a:lnTo>
                  <a:lnTo>
                    <a:pt x="693" y="1452"/>
                  </a:lnTo>
                  <a:lnTo>
                    <a:pt x="703" y="1456"/>
                  </a:lnTo>
                  <a:lnTo>
                    <a:pt x="713" y="1459"/>
                  </a:lnTo>
                  <a:lnTo>
                    <a:pt x="724" y="1460"/>
                  </a:lnTo>
                  <a:lnTo>
                    <a:pt x="735" y="1462"/>
                  </a:lnTo>
                  <a:lnTo>
                    <a:pt x="747" y="1460"/>
                  </a:lnTo>
                  <a:lnTo>
                    <a:pt x="758" y="1458"/>
                  </a:lnTo>
                  <a:lnTo>
                    <a:pt x="770" y="1453"/>
                  </a:lnTo>
                  <a:lnTo>
                    <a:pt x="781" y="1445"/>
                  </a:lnTo>
                  <a:lnTo>
                    <a:pt x="790" y="1435"/>
                  </a:lnTo>
                  <a:lnTo>
                    <a:pt x="797" y="1423"/>
                  </a:lnTo>
                  <a:lnTo>
                    <a:pt x="804" y="1412"/>
                  </a:lnTo>
                  <a:lnTo>
                    <a:pt x="811" y="1400"/>
                  </a:lnTo>
                  <a:lnTo>
                    <a:pt x="823" y="1395"/>
                  </a:lnTo>
                  <a:lnTo>
                    <a:pt x="833" y="1403"/>
                  </a:lnTo>
                  <a:lnTo>
                    <a:pt x="836" y="1407"/>
                  </a:lnTo>
                  <a:lnTo>
                    <a:pt x="840" y="1413"/>
                  </a:lnTo>
                  <a:lnTo>
                    <a:pt x="843" y="1420"/>
                  </a:lnTo>
                  <a:lnTo>
                    <a:pt x="846" y="1427"/>
                  </a:lnTo>
                  <a:lnTo>
                    <a:pt x="844" y="1442"/>
                  </a:lnTo>
                  <a:lnTo>
                    <a:pt x="843" y="1455"/>
                  </a:lnTo>
                  <a:lnTo>
                    <a:pt x="840" y="1469"/>
                  </a:lnTo>
                  <a:lnTo>
                    <a:pt x="838" y="1482"/>
                  </a:lnTo>
                  <a:lnTo>
                    <a:pt x="821" y="1482"/>
                  </a:lnTo>
                  <a:lnTo>
                    <a:pt x="820" y="1489"/>
                  </a:lnTo>
                  <a:lnTo>
                    <a:pt x="818" y="1496"/>
                  </a:lnTo>
                  <a:lnTo>
                    <a:pt x="817" y="1505"/>
                  </a:lnTo>
                  <a:lnTo>
                    <a:pt x="811" y="1510"/>
                  </a:lnTo>
                  <a:lnTo>
                    <a:pt x="804" y="1496"/>
                  </a:lnTo>
                  <a:lnTo>
                    <a:pt x="797" y="1499"/>
                  </a:lnTo>
                  <a:lnTo>
                    <a:pt x="797" y="1503"/>
                  </a:lnTo>
                  <a:lnTo>
                    <a:pt x="794" y="1508"/>
                  </a:lnTo>
                  <a:lnTo>
                    <a:pt x="793" y="1513"/>
                  </a:lnTo>
                  <a:lnTo>
                    <a:pt x="791" y="1518"/>
                  </a:lnTo>
                  <a:lnTo>
                    <a:pt x="787" y="1522"/>
                  </a:lnTo>
                  <a:lnTo>
                    <a:pt x="786" y="1516"/>
                  </a:lnTo>
                  <a:lnTo>
                    <a:pt x="784" y="1509"/>
                  </a:lnTo>
                  <a:lnTo>
                    <a:pt x="780" y="1505"/>
                  </a:lnTo>
                  <a:lnTo>
                    <a:pt x="771" y="1505"/>
                  </a:lnTo>
                  <a:lnTo>
                    <a:pt x="768" y="1510"/>
                  </a:lnTo>
                  <a:lnTo>
                    <a:pt x="767" y="1518"/>
                  </a:lnTo>
                  <a:lnTo>
                    <a:pt x="767" y="1525"/>
                  </a:lnTo>
                  <a:lnTo>
                    <a:pt x="761" y="1532"/>
                  </a:lnTo>
                  <a:lnTo>
                    <a:pt x="757" y="1526"/>
                  </a:lnTo>
                  <a:lnTo>
                    <a:pt x="757" y="1519"/>
                  </a:lnTo>
                  <a:lnTo>
                    <a:pt x="756" y="1512"/>
                  </a:lnTo>
                  <a:lnTo>
                    <a:pt x="751" y="1505"/>
                  </a:lnTo>
                  <a:lnTo>
                    <a:pt x="746" y="1510"/>
                  </a:lnTo>
                  <a:lnTo>
                    <a:pt x="743" y="1518"/>
                  </a:lnTo>
                  <a:lnTo>
                    <a:pt x="740" y="1526"/>
                  </a:lnTo>
                  <a:lnTo>
                    <a:pt x="734" y="1533"/>
                  </a:lnTo>
                  <a:lnTo>
                    <a:pt x="730" y="1526"/>
                  </a:lnTo>
                  <a:lnTo>
                    <a:pt x="731" y="1518"/>
                  </a:lnTo>
                  <a:lnTo>
                    <a:pt x="733" y="1509"/>
                  </a:lnTo>
                  <a:lnTo>
                    <a:pt x="730" y="1500"/>
                  </a:lnTo>
                  <a:lnTo>
                    <a:pt x="721" y="1500"/>
                  </a:lnTo>
                  <a:lnTo>
                    <a:pt x="720" y="1506"/>
                  </a:lnTo>
                  <a:lnTo>
                    <a:pt x="718" y="1512"/>
                  </a:lnTo>
                  <a:lnTo>
                    <a:pt x="717" y="1519"/>
                  </a:lnTo>
                  <a:lnTo>
                    <a:pt x="715" y="1525"/>
                  </a:lnTo>
                  <a:lnTo>
                    <a:pt x="710" y="1532"/>
                  </a:lnTo>
                  <a:lnTo>
                    <a:pt x="708" y="1526"/>
                  </a:lnTo>
                  <a:lnTo>
                    <a:pt x="708" y="1519"/>
                  </a:lnTo>
                  <a:lnTo>
                    <a:pt x="707" y="1512"/>
                  </a:lnTo>
                  <a:lnTo>
                    <a:pt x="707" y="1505"/>
                  </a:lnTo>
                  <a:lnTo>
                    <a:pt x="695" y="1502"/>
                  </a:lnTo>
                  <a:lnTo>
                    <a:pt x="694" y="1509"/>
                  </a:lnTo>
                  <a:lnTo>
                    <a:pt x="693" y="1515"/>
                  </a:lnTo>
                  <a:lnTo>
                    <a:pt x="690" y="1522"/>
                  </a:lnTo>
                  <a:lnTo>
                    <a:pt x="690" y="1531"/>
                  </a:lnTo>
                  <a:lnTo>
                    <a:pt x="678" y="1532"/>
                  </a:lnTo>
                  <a:lnTo>
                    <a:pt x="677" y="1526"/>
                  </a:lnTo>
                  <a:lnTo>
                    <a:pt x="675" y="1519"/>
                  </a:lnTo>
                  <a:lnTo>
                    <a:pt x="673" y="1513"/>
                  </a:lnTo>
                  <a:lnTo>
                    <a:pt x="668" y="1510"/>
                  </a:lnTo>
                  <a:lnTo>
                    <a:pt x="664" y="1512"/>
                  </a:lnTo>
                  <a:lnTo>
                    <a:pt x="663" y="1518"/>
                  </a:lnTo>
                  <a:lnTo>
                    <a:pt x="660" y="1522"/>
                  </a:lnTo>
                  <a:lnTo>
                    <a:pt x="658" y="1529"/>
                  </a:lnTo>
                  <a:lnTo>
                    <a:pt x="658" y="1536"/>
                  </a:lnTo>
                  <a:lnTo>
                    <a:pt x="653" y="1546"/>
                  </a:lnTo>
                  <a:lnTo>
                    <a:pt x="650" y="1542"/>
                  </a:lnTo>
                  <a:lnTo>
                    <a:pt x="645" y="1535"/>
                  </a:lnTo>
                  <a:lnTo>
                    <a:pt x="640" y="1531"/>
                  </a:lnTo>
                  <a:lnTo>
                    <a:pt x="634" y="1539"/>
                  </a:lnTo>
                  <a:lnTo>
                    <a:pt x="633" y="1551"/>
                  </a:lnTo>
                  <a:lnTo>
                    <a:pt x="631" y="1561"/>
                  </a:lnTo>
                  <a:lnTo>
                    <a:pt x="622" y="1568"/>
                  </a:lnTo>
                  <a:lnTo>
                    <a:pt x="614" y="1563"/>
                  </a:lnTo>
                  <a:lnTo>
                    <a:pt x="607" y="1569"/>
                  </a:lnTo>
                  <a:lnTo>
                    <a:pt x="605" y="1581"/>
                  </a:lnTo>
                  <a:lnTo>
                    <a:pt x="604" y="1592"/>
                  </a:lnTo>
                  <a:lnTo>
                    <a:pt x="600" y="1601"/>
                  </a:lnTo>
                  <a:lnTo>
                    <a:pt x="590" y="1592"/>
                  </a:lnTo>
                  <a:lnTo>
                    <a:pt x="582" y="1596"/>
                  </a:lnTo>
                  <a:lnTo>
                    <a:pt x="581" y="1603"/>
                  </a:lnTo>
                  <a:lnTo>
                    <a:pt x="580" y="1611"/>
                  </a:lnTo>
                  <a:lnTo>
                    <a:pt x="578" y="1618"/>
                  </a:lnTo>
                  <a:lnTo>
                    <a:pt x="572" y="1623"/>
                  </a:lnTo>
                  <a:lnTo>
                    <a:pt x="564" y="1609"/>
                  </a:lnTo>
                  <a:lnTo>
                    <a:pt x="555" y="1628"/>
                  </a:lnTo>
                  <a:lnTo>
                    <a:pt x="547" y="1641"/>
                  </a:lnTo>
                  <a:lnTo>
                    <a:pt x="541" y="1623"/>
                  </a:lnTo>
                  <a:lnTo>
                    <a:pt x="532" y="1631"/>
                  </a:lnTo>
                  <a:lnTo>
                    <a:pt x="531" y="1638"/>
                  </a:lnTo>
                  <a:lnTo>
                    <a:pt x="531" y="1645"/>
                  </a:lnTo>
                  <a:lnTo>
                    <a:pt x="530" y="1654"/>
                  </a:lnTo>
                  <a:lnTo>
                    <a:pt x="527" y="1661"/>
                  </a:lnTo>
                  <a:lnTo>
                    <a:pt x="512" y="1656"/>
                  </a:lnTo>
                  <a:lnTo>
                    <a:pt x="508" y="1675"/>
                  </a:lnTo>
                  <a:lnTo>
                    <a:pt x="508" y="1694"/>
                  </a:lnTo>
                  <a:lnTo>
                    <a:pt x="511" y="1715"/>
                  </a:lnTo>
                  <a:lnTo>
                    <a:pt x="512" y="1737"/>
                  </a:lnTo>
                  <a:lnTo>
                    <a:pt x="518" y="1742"/>
                  </a:lnTo>
                  <a:lnTo>
                    <a:pt x="522" y="1742"/>
                  </a:lnTo>
                  <a:lnTo>
                    <a:pt x="527" y="1744"/>
                  </a:lnTo>
                  <a:lnTo>
                    <a:pt x="531" y="1745"/>
                  </a:lnTo>
                  <a:lnTo>
                    <a:pt x="537" y="1747"/>
                  </a:lnTo>
                  <a:lnTo>
                    <a:pt x="561" y="1742"/>
                  </a:lnTo>
                  <a:lnTo>
                    <a:pt x="584" y="1737"/>
                  </a:lnTo>
                  <a:lnTo>
                    <a:pt x="607" y="1732"/>
                  </a:lnTo>
                  <a:lnTo>
                    <a:pt x="630" y="1728"/>
                  </a:lnTo>
                  <a:lnTo>
                    <a:pt x="653" y="1726"/>
                  </a:lnTo>
                  <a:lnTo>
                    <a:pt x="675" y="1729"/>
                  </a:lnTo>
                  <a:lnTo>
                    <a:pt x="698" y="1735"/>
                  </a:lnTo>
                  <a:lnTo>
                    <a:pt x="721" y="1747"/>
                  </a:lnTo>
                  <a:lnTo>
                    <a:pt x="734" y="1747"/>
                  </a:lnTo>
                  <a:lnTo>
                    <a:pt x="747" y="1745"/>
                  </a:lnTo>
                  <a:lnTo>
                    <a:pt x="758" y="1742"/>
                  </a:lnTo>
                  <a:lnTo>
                    <a:pt x="770" y="1738"/>
                  </a:lnTo>
                  <a:lnTo>
                    <a:pt x="781" y="1734"/>
                  </a:lnTo>
                  <a:lnTo>
                    <a:pt x="793" y="1728"/>
                  </a:lnTo>
                  <a:lnTo>
                    <a:pt x="804" y="1722"/>
                  </a:lnTo>
                  <a:lnTo>
                    <a:pt x="814" y="1716"/>
                  </a:lnTo>
                  <a:lnTo>
                    <a:pt x="827" y="1719"/>
                  </a:lnTo>
                  <a:lnTo>
                    <a:pt x="830" y="1722"/>
                  </a:lnTo>
                  <a:lnTo>
                    <a:pt x="833" y="1726"/>
                  </a:lnTo>
                  <a:lnTo>
                    <a:pt x="834" y="1732"/>
                  </a:lnTo>
                  <a:lnTo>
                    <a:pt x="837" y="1738"/>
                  </a:lnTo>
                  <a:lnTo>
                    <a:pt x="836" y="1744"/>
                  </a:lnTo>
                  <a:lnTo>
                    <a:pt x="831" y="1748"/>
                  </a:lnTo>
                  <a:lnTo>
                    <a:pt x="830" y="1755"/>
                  </a:lnTo>
                  <a:lnTo>
                    <a:pt x="833" y="1764"/>
                  </a:lnTo>
                  <a:lnTo>
                    <a:pt x="821" y="1764"/>
                  </a:lnTo>
                  <a:lnTo>
                    <a:pt x="816" y="1769"/>
                  </a:lnTo>
                  <a:lnTo>
                    <a:pt x="814" y="1774"/>
                  </a:lnTo>
                  <a:lnTo>
                    <a:pt x="814" y="1779"/>
                  </a:lnTo>
                  <a:lnTo>
                    <a:pt x="813" y="1785"/>
                  </a:lnTo>
                  <a:lnTo>
                    <a:pt x="811" y="1791"/>
                  </a:lnTo>
                  <a:lnTo>
                    <a:pt x="796" y="1784"/>
                  </a:lnTo>
                  <a:lnTo>
                    <a:pt x="791" y="1788"/>
                  </a:lnTo>
                  <a:lnTo>
                    <a:pt x="790" y="1795"/>
                  </a:lnTo>
                  <a:lnTo>
                    <a:pt x="787" y="1802"/>
                  </a:lnTo>
                  <a:lnTo>
                    <a:pt x="781" y="1808"/>
                  </a:lnTo>
                  <a:lnTo>
                    <a:pt x="778" y="1805"/>
                  </a:lnTo>
                  <a:lnTo>
                    <a:pt x="776" y="1799"/>
                  </a:lnTo>
                  <a:lnTo>
                    <a:pt x="771" y="1795"/>
                  </a:lnTo>
                  <a:lnTo>
                    <a:pt x="766" y="1792"/>
                  </a:lnTo>
                  <a:lnTo>
                    <a:pt x="764" y="1798"/>
                  </a:lnTo>
                  <a:lnTo>
                    <a:pt x="763" y="1804"/>
                  </a:lnTo>
                  <a:lnTo>
                    <a:pt x="760" y="1809"/>
                  </a:lnTo>
                  <a:lnTo>
                    <a:pt x="757" y="1815"/>
                  </a:lnTo>
                  <a:lnTo>
                    <a:pt x="751" y="1817"/>
                  </a:lnTo>
                  <a:lnTo>
                    <a:pt x="748" y="1809"/>
                  </a:lnTo>
                  <a:lnTo>
                    <a:pt x="750" y="1804"/>
                  </a:lnTo>
                  <a:lnTo>
                    <a:pt x="750" y="1797"/>
                  </a:lnTo>
                  <a:lnTo>
                    <a:pt x="747" y="1791"/>
                  </a:lnTo>
                  <a:lnTo>
                    <a:pt x="741" y="1788"/>
                  </a:lnTo>
                  <a:lnTo>
                    <a:pt x="737" y="1794"/>
                  </a:lnTo>
                  <a:lnTo>
                    <a:pt x="734" y="1802"/>
                  </a:lnTo>
                  <a:lnTo>
                    <a:pt x="731" y="1812"/>
                  </a:lnTo>
                  <a:lnTo>
                    <a:pt x="725" y="1819"/>
                  </a:lnTo>
                  <a:lnTo>
                    <a:pt x="721" y="1812"/>
                  </a:lnTo>
                  <a:lnTo>
                    <a:pt x="723" y="1804"/>
                  </a:lnTo>
                  <a:lnTo>
                    <a:pt x="723" y="1795"/>
                  </a:lnTo>
                  <a:lnTo>
                    <a:pt x="718" y="1788"/>
                  </a:lnTo>
                  <a:lnTo>
                    <a:pt x="710" y="1791"/>
                  </a:lnTo>
                  <a:lnTo>
                    <a:pt x="707" y="1798"/>
                  </a:lnTo>
                  <a:lnTo>
                    <a:pt x="707" y="1807"/>
                  </a:lnTo>
                  <a:lnTo>
                    <a:pt x="703" y="1815"/>
                  </a:lnTo>
                  <a:lnTo>
                    <a:pt x="698" y="1811"/>
                  </a:lnTo>
                  <a:lnTo>
                    <a:pt x="698" y="1804"/>
                  </a:lnTo>
                  <a:lnTo>
                    <a:pt x="697" y="1795"/>
                  </a:lnTo>
                  <a:lnTo>
                    <a:pt x="693" y="1789"/>
                  </a:lnTo>
                  <a:lnTo>
                    <a:pt x="685" y="1791"/>
                  </a:lnTo>
                  <a:lnTo>
                    <a:pt x="683" y="1797"/>
                  </a:lnTo>
                  <a:lnTo>
                    <a:pt x="683" y="1802"/>
                  </a:lnTo>
                  <a:lnTo>
                    <a:pt x="684" y="1809"/>
                  </a:lnTo>
                  <a:lnTo>
                    <a:pt x="668" y="1812"/>
                  </a:lnTo>
                  <a:lnTo>
                    <a:pt x="667" y="1808"/>
                  </a:lnTo>
                  <a:lnTo>
                    <a:pt x="667" y="1804"/>
                  </a:lnTo>
                  <a:lnTo>
                    <a:pt x="664" y="1799"/>
                  </a:lnTo>
                  <a:lnTo>
                    <a:pt x="661" y="1795"/>
                  </a:lnTo>
                  <a:lnTo>
                    <a:pt x="653" y="1798"/>
                  </a:lnTo>
                  <a:lnTo>
                    <a:pt x="650" y="1805"/>
                  </a:lnTo>
                  <a:lnTo>
                    <a:pt x="648" y="1812"/>
                  </a:lnTo>
                  <a:lnTo>
                    <a:pt x="644" y="1817"/>
                  </a:lnTo>
                  <a:lnTo>
                    <a:pt x="641" y="1814"/>
                  </a:lnTo>
                  <a:lnTo>
                    <a:pt x="638" y="1809"/>
                  </a:lnTo>
                  <a:lnTo>
                    <a:pt x="635" y="1807"/>
                  </a:lnTo>
                  <a:lnTo>
                    <a:pt x="631" y="1802"/>
                  </a:lnTo>
                  <a:lnTo>
                    <a:pt x="625" y="1807"/>
                  </a:lnTo>
                  <a:lnTo>
                    <a:pt x="624" y="1814"/>
                  </a:lnTo>
                  <a:lnTo>
                    <a:pt x="622" y="1821"/>
                  </a:lnTo>
                  <a:lnTo>
                    <a:pt x="617" y="1828"/>
                  </a:lnTo>
                  <a:lnTo>
                    <a:pt x="604" y="1821"/>
                  </a:lnTo>
                  <a:lnTo>
                    <a:pt x="597" y="1831"/>
                  </a:lnTo>
                  <a:lnTo>
                    <a:pt x="598" y="1835"/>
                  </a:lnTo>
                  <a:lnTo>
                    <a:pt x="598" y="1841"/>
                  </a:lnTo>
                  <a:lnTo>
                    <a:pt x="597" y="1845"/>
                  </a:lnTo>
                  <a:lnTo>
                    <a:pt x="592" y="1850"/>
                  </a:lnTo>
                  <a:lnTo>
                    <a:pt x="575" y="1850"/>
                  </a:lnTo>
                  <a:lnTo>
                    <a:pt x="574" y="1857"/>
                  </a:lnTo>
                  <a:lnTo>
                    <a:pt x="574" y="1865"/>
                  </a:lnTo>
                  <a:lnTo>
                    <a:pt x="574" y="1872"/>
                  </a:lnTo>
                  <a:lnTo>
                    <a:pt x="572" y="1881"/>
                  </a:lnTo>
                  <a:lnTo>
                    <a:pt x="562" y="1867"/>
                  </a:lnTo>
                  <a:lnTo>
                    <a:pt x="557" y="1874"/>
                  </a:lnTo>
                  <a:lnTo>
                    <a:pt x="557" y="1882"/>
                  </a:lnTo>
                  <a:lnTo>
                    <a:pt x="557" y="1891"/>
                  </a:lnTo>
                  <a:lnTo>
                    <a:pt x="552" y="1900"/>
                  </a:lnTo>
                  <a:lnTo>
                    <a:pt x="537" y="1902"/>
                  </a:lnTo>
                  <a:lnTo>
                    <a:pt x="535" y="1912"/>
                  </a:lnTo>
                  <a:lnTo>
                    <a:pt x="531" y="1918"/>
                  </a:lnTo>
                  <a:lnTo>
                    <a:pt x="525" y="1924"/>
                  </a:lnTo>
                  <a:lnTo>
                    <a:pt x="515" y="1931"/>
                  </a:lnTo>
                  <a:lnTo>
                    <a:pt x="515" y="1958"/>
                  </a:lnTo>
                  <a:lnTo>
                    <a:pt x="514" y="1987"/>
                  </a:lnTo>
                  <a:lnTo>
                    <a:pt x="512" y="2014"/>
                  </a:lnTo>
                  <a:lnTo>
                    <a:pt x="511" y="2043"/>
                  </a:lnTo>
                  <a:lnTo>
                    <a:pt x="491" y="2047"/>
                  </a:lnTo>
                  <a:close/>
                </a:path>
              </a:pathLst>
            </a:custGeom>
            <a:solidFill>
              <a:srgbClr val="0066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8" name="Freeform 18"/>
            <p:cNvSpPr>
              <a:spLocks/>
            </p:cNvSpPr>
            <p:nvPr/>
          </p:nvSpPr>
          <p:spPr bwMode="auto">
            <a:xfrm>
              <a:off x="2016" y="3441"/>
              <a:ext cx="495" cy="60"/>
            </a:xfrm>
            <a:custGeom>
              <a:avLst/>
              <a:gdLst>
                <a:gd name="T0" fmla="*/ 0 w 495"/>
                <a:gd name="T1" fmla="*/ 56 h 60"/>
                <a:gd name="T2" fmla="*/ 13 w 495"/>
                <a:gd name="T3" fmla="*/ 44 h 60"/>
                <a:gd name="T4" fmla="*/ 27 w 495"/>
                <a:gd name="T5" fmla="*/ 37 h 60"/>
                <a:gd name="T6" fmla="*/ 44 w 495"/>
                <a:gd name="T7" fmla="*/ 26 h 60"/>
                <a:gd name="T8" fmla="*/ 66 w 495"/>
                <a:gd name="T9" fmla="*/ 13 h 60"/>
                <a:gd name="T10" fmla="*/ 86 w 495"/>
                <a:gd name="T11" fmla="*/ 4 h 60"/>
                <a:gd name="T12" fmla="*/ 104 w 495"/>
                <a:gd name="T13" fmla="*/ 1 h 60"/>
                <a:gd name="T14" fmla="*/ 120 w 495"/>
                <a:gd name="T15" fmla="*/ 4 h 60"/>
                <a:gd name="T16" fmla="*/ 133 w 495"/>
                <a:gd name="T17" fmla="*/ 8 h 60"/>
                <a:gd name="T18" fmla="*/ 146 w 495"/>
                <a:gd name="T19" fmla="*/ 13 h 60"/>
                <a:gd name="T20" fmla="*/ 159 w 495"/>
                <a:gd name="T21" fmla="*/ 20 h 60"/>
                <a:gd name="T22" fmla="*/ 170 w 495"/>
                <a:gd name="T23" fmla="*/ 24 h 60"/>
                <a:gd name="T24" fmla="*/ 180 w 495"/>
                <a:gd name="T25" fmla="*/ 24 h 60"/>
                <a:gd name="T26" fmla="*/ 190 w 495"/>
                <a:gd name="T27" fmla="*/ 23 h 60"/>
                <a:gd name="T28" fmla="*/ 201 w 495"/>
                <a:gd name="T29" fmla="*/ 18 h 60"/>
                <a:gd name="T30" fmla="*/ 213 w 495"/>
                <a:gd name="T31" fmla="*/ 10 h 60"/>
                <a:gd name="T32" fmla="*/ 254 w 495"/>
                <a:gd name="T33" fmla="*/ 0 h 60"/>
                <a:gd name="T34" fmla="*/ 296 w 495"/>
                <a:gd name="T35" fmla="*/ 7 h 60"/>
                <a:gd name="T36" fmla="*/ 337 w 495"/>
                <a:gd name="T37" fmla="*/ 14 h 60"/>
                <a:gd name="T38" fmla="*/ 379 w 495"/>
                <a:gd name="T39" fmla="*/ 4 h 60"/>
                <a:gd name="T40" fmla="*/ 407 w 495"/>
                <a:gd name="T41" fmla="*/ 7 h 60"/>
                <a:gd name="T42" fmla="*/ 435 w 495"/>
                <a:gd name="T43" fmla="*/ 16 h 60"/>
                <a:gd name="T44" fmla="*/ 462 w 495"/>
                <a:gd name="T45" fmla="*/ 24 h 60"/>
                <a:gd name="T46" fmla="*/ 490 w 495"/>
                <a:gd name="T47" fmla="*/ 26 h 60"/>
                <a:gd name="T48" fmla="*/ 489 w 495"/>
                <a:gd name="T49" fmla="*/ 37 h 60"/>
                <a:gd name="T50" fmla="*/ 479 w 495"/>
                <a:gd name="T51" fmla="*/ 37 h 60"/>
                <a:gd name="T52" fmla="*/ 469 w 495"/>
                <a:gd name="T53" fmla="*/ 34 h 60"/>
                <a:gd name="T54" fmla="*/ 457 w 495"/>
                <a:gd name="T55" fmla="*/ 34 h 60"/>
                <a:gd name="T56" fmla="*/ 445 w 495"/>
                <a:gd name="T57" fmla="*/ 33 h 60"/>
                <a:gd name="T58" fmla="*/ 429 w 495"/>
                <a:gd name="T59" fmla="*/ 29 h 60"/>
                <a:gd name="T60" fmla="*/ 413 w 495"/>
                <a:gd name="T61" fmla="*/ 24 h 60"/>
                <a:gd name="T62" fmla="*/ 397 w 495"/>
                <a:gd name="T63" fmla="*/ 20 h 60"/>
                <a:gd name="T64" fmla="*/ 383 w 495"/>
                <a:gd name="T65" fmla="*/ 17 h 60"/>
                <a:gd name="T66" fmla="*/ 372 w 495"/>
                <a:gd name="T67" fmla="*/ 18 h 60"/>
                <a:gd name="T68" fmla="*/ 360 w 495"/>
                <a:gd name="T69" fmla="*/ 23 h 60"/>
                <a:gd name="T70" fmla="*/ 347 w 495"/>
                <a:gd name="T71" fmla="*/ 27 h 60"/>
                <a:gd name="T72" fmla="*/ 314 w 495"/>
                <a:gd name="T73" fmla="*/ 27 h 60"/>
                <a:gd name="T74" fmla="*/ 297 w 495"/>
                <a:gd name="T75" fmla="*/ 23 h 60"/>
                <a:gd name="T76" fmla="*/ 279 w 495"/>
                <a:gd name="T77" fmla="*/ 17 h 60"/>
                <a:gd name="T78" fmla="*/ 260 w 495"/>
                <a:gd name="T79" fmla="*/ 13 h 60"/>
                <a:gd name="T80" fmla="*/ 242 w 495"/>
                <a:gd name="T81" fmla="*/ 11 h 60"/>
                <a:gd name="T82" fmla="*/ 227 w 495"/>
                <a:gd name="T83" fmla="*/ 16 h 60"/>
                <a:gd name="T84" fmla="*/ 214 w 495"/>
                <a:gd name="T85" fmla="*/ 23 h 60"/>
                <a:gd name="T86" fmla="*/ 201 w 495"/>
                <a:gd name="T87" fmla="*/ 30 h 60"/>
                <a:gd name="T88" fmla="*/ 187 w 495"/>
                <a:gd name="T89" fmla="*/ 37 h 60"/>
                <a:gd name="T90" fmla="*/ 161 w 495"/>
                <a:gd name="T91" fmla="*/ 36 h 60"/>
                <a:gd name="T92" fmla="*/ 149 w 495"/>
                <a:gd name="T93" fmla="*/ 30 h 60"/>
                <a:gd name="T94" fmla="*/ 137 w 495"/>
                <a:gd name="T95" fmla="*/ 24 h 60"/>
                <a:gd name="T96" fmla="*/ 124 w 495"/>
                <a:gd name="T97" fmla="*/ 17 h 60"/>
                <a:gd name="T98" fmla="*/ 108 w 495"/>
                <a:gd name="T99" fmla="*/ 14 h 60"/>
                <a:gd name="T100" fmla="*/ 88 w 495"/>
                <a:gd name="T101" fmla="*/ 17 h 60"/>
                <a:gd name="T102" fmla="*/ 70 w 495"/>
                <a:gd name="T103" fmla="*/ 24 h 60"/>
                <a:gd name="T104" fmla="*/ 53 w 495"/>
                <a:gd name="T105" fmla="*/ 36 h 60"/>
                <a:gd name="T106" fmla="*/ 37 w 495"/>
                <a:gd name="T107" fmla="*/ 47 h 60"/>
                <a:gd name="T108" fmla="*/ 18 w 495"/>
                <a:gd name="T109" fmla="*/ 56 h 6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95"/>
                <a:gd name="T166" fmla="*/ 0 h 60"/>
                <a:gd name="T167" fmla="*/ 495 w 495"/>
                <a:gd name="T168" fmla="*/ 60 h 6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95" h="60">
                  <a:moveTo>
                    <a:pt x="7" y="60"/>
                  </a:moveTo>
                  <a:lnTo>
                    <a:pt x="0" y="56"/>
                  </a:lnTo>
                  <a:lnTo>
                    <a:pt x="6" y="47"/>
                  </a:lnTo>
                  <a:lnTo>
                    <a:pt x="13" y="44"/>
                  </a:lnTo>
                  <a:lnTo>
                    <a:pt x="20" y="41"/>
                  </a:lnTo>
                  <a:lnTo>
                    <a:pt x="27" y="37"/>
                  </a:lnTo>
                  <a:lnTo>
                    <a:pt x="36" y="34"/>
                  </a:lnTo>
                  <a:lnTo>
                    <a:pt x="44" y="26"/>
                  </a:lnTo>
                  <a:lnTo>
                    <a:pt x="54" y="18"/>
                  </a:lnTo>
                  <a:lnTo>
                    <a:pt x="66" y="13"/>
                  </a:lnTo>
                  <a:lnTo>
                    <a:pt x="77" y="4"/>
                  </a:lnTo>
                  <a:lnTo>
                    <a:pt x="86" y="4"/>
                  </a:lnTo>
                  <a:lnTo>
                    <a:pt x="96" y="3"/>
                  </a:lnTo>
                  <a:lnTo>
                    <a:pt x="104" y="1"/>
                  </a:lnTo>
                  <a:lnTo>
                    <a:pt x="114" y="1"/>
                  </a:lnTo>
                  <a:lnTo>
                    <a:pt x="120" y="4"/>
                  </a:lnTo>
                  <a:lnTo>
                    <a:pt x="126" y="6"/>
                  </a:lnTo>
                  <a:lnTo>
                    <a:pt x="133" y="8"/>
                  </a:lnTo>
                  <a:lnTo>
                    <a:pt x="139" y="10"/>
                  </a:lnTo>
                  <a:lnTo>
                    <a:pt x="146" y="13"/>
                  </a:lnTo>
                  <a:lnTo>
                    <a:pt x="151" y="16"/>
                  </a:lnTo>
                  <a:lnTo>
                    <a:pt x="159" y="20"/>
                  </a:lnTo>
                  <a:lnTo>
                    <a:pt x="164" y="23"/>
                  </a:lnTo>
                  <a:lnTo>
                    <a:pt x="170" y="24"/>
                  </a:lnTo>
                  <a:lnTo>
                    <a:pt x="174" y="24"/>
                  </a:lnTo>
                  <a:lnTo>
                    <a:pt x="180" y="24"/>
                  </a:lnTo>
                  <a:lnTo>
                    <a:pt x="186" y="23"/>
                  </a:lnTo>
                  <a:lnTo>
                    <a:pt x="190" y="23"/>
                  </a:lnTo>
                  <a:lnTo>
                    <a:pt x="196" y="20"/>
                  </a:lnTo>
                  <a:lnTo>
                    <a:pt x="201" y="18"/>
                  </a:lnTo>
                  <a:lnTo>
                    <a:pt x="207" y="16"/>
                  </a:lnTo>
                  <a:lnTo>
                    <a:pt x="213" y="10"/>
                  </a:lnTo>
                  <a:lnTo>
                    <a:pt x="233" y="1"/>
                  </a:lnTo>
                  <a:lnTo>
                    <a:pt x="254" y="0"/>
                  </a:lnTo>
                  <a:lnTo>
                    <a:pt x="274" y="3"/>
                  </a:lnTo>
                  <a:lnTo>
                    <a:pt x="296" y="7"/>
                  </a:lnTo>
                  <a:lnTo>
                    <a:pt x="316" y="13"/>
                  </a:lnTo>
                  <a:lnTo>
                    <a:pt x="337" y="14"/>
                  </a:lnTo>
                  <a:lnTo>
                    <a:pt x="357" y="13"/>
                  </a:lnTo>
                  <a:lnTo>
                    <a:pt x="379" y="4"/>
                  </a:lnTo>
                  <a:lnTo>
                    <a:pt x="393" y="4"/>
                  </a:lnTo>
                  <a:lnTo>
                    <a:pt x="407" y="7"/>
                  </a:lnTo>
                  <a:lnTo>
                    <a:pt x="420" y="11"/>
                  </a:lnTo>
                  <a:lnTo>
                    <a:pt x="435" y="16"/>
                  </a:lnTo>
                  <a:lnTo>
                    <a:pt x="449" y="20"/>
                  </a:lnTo>
                  <a:lnTo>
                    <a:pt x="462" y="24"/>
                  </a:lnTo>
                  <a:lnTo>
                    <a:pt x="476" y="26"/>
                  </a:lnTo>
                  <a:lnTo>
                    <a:pt x="490" y="26"/>
                  </a:lnTo>
                  <a:lnTo>
                    <a:pt x="495" y="36"/>
                  </a:lnTo>
                  <a:lnTo>
                    <a:pt x="489" y="37"/>
                  </a:lnTo>
                  <a:lnTo>
                    <a:pt x="485" y="37"/>
                  </a:lnTo>
                  <a:lnTo>
                    <a:pt x="479" y="37"/>
                  </a:lnTo>
                  <a:lnTo>
                    <a:pt x="475" y="36"/>
                  </a:lnTo>
                  <a:lnTo>
                    <a:pt x="469" y="34"/>
                  </a:lnTo>
                  <a:lnTo>
                    <a:pt x="463" y="34"/>
                  </a:lnTo>
                  <a:lnTo>
                    <a:pt x="457" y="34"/>
                  </a:lnTo>
                  <a:lnTo>
                    <a:pt x="452" y="36"/>
                  </a:lnTo>
                  <a:lnTo>
                    <a:pt x="445" y="33"/>
                  </a:lnTo>
                  <a:lnTo>
                    <a:pt x="436" y="31"/>
                  </a:lnTo>
                  <a:lnTo>
                    <a:pt x="429" y="29"/>
                  </a:lnTo>
                  <a:lnTo>
                    <a:pt x="422" y="26"/>
                  </a:lnTo>
                  <a:lnTo>
                    <a:pt x="413" y="24"/>
                  </a:lnTo>
                  <a:lnTo>
                    <a:pt x="406" y="21"/>
                  </a:lnTo>
                  <a:lnTo>
                    <a:pt x="397" y="20"/>
                  </a:lnTo>
                  <a:lnTo>
                    <a:pt x="389" y="17"/>
                  </a:lnTo>
                  <a:lnTo>
                    <a:pt x="383" y="17"/>
                  </a:lnTo>
                  <a:lnTo>
                    <a:pt x="377" y="18"/>
                  </a:lnTo>
                  <a:lnTo>
                    <a:pt x="372" y="18"/>
                  </a:lnTo>
                  <a:lnTo>
                    <a:pt x="366" y="20"/>
                  </a:lnTo>
                  <a:lnTo>
                    <a:pt x="360" y="23"/>
                  </a:lnTo>
                  <a:lnTo>
                    <a:pt x="353" y="24"/>
                  </a:lnTo>
                  <a:lnTo>
                    <a:pt x="347" y="27"/>
                  </a:lnTo>
                  <a:lnTo>
                    <a:pt x="340" y="29"/>
                  </a:lnTo>
                  <a:lnTo>
                    <a:pt x="314" y="27"/>
                  </a:lnTo>
                  <a:lnTo>
                    <a:pt x="306" y="24"/>
                  </a:lnTo>
                  <a:lnTo>
                    <a:pt x="297" y="23"/>
                  </a:lnTo>
                  <a:lnTo>
                    <a:pt x="289" y="20"/>
                  </a:lnTo>
                  <a:lnTo>
                    <a:pt x="279" y="17"/>
                  </a:lnTo>
                  <a:lnTo>
                    <a:pt x="270" y="14"/>
                  </a:lnTo>
                  <a:lnTo>
                    <a:pt x="260" y="13"/>
                  </a:lnTo>
                  <a:lnTo>
                    <a:pt x="250" y="11"/>
                  </a:lnTo>
                  <a:lnTo>
                    <a:pt x="242" y="11"/>
                  </a:lnTo>
                  <a:lnTo>
                    <a:pt x="234" y="13"/>
                  </a:lnTo>
                  <a:lnTo>
                    <a:pt x="227" y="16"/>
                  </a:lnTo>
                  <a:lnTo>
                    <a:pt x="220" y="20"/>
                  </a:lnTo>
                  <a:lnTo>
                    <a:pt x="214" y="23"/>
                  </a:lnTo>
                  <a:lnTo>
                    <a:pt x="209" y="27"/>
                  </a:lnTo>
                  <a:lnTo>
                    <a:pt x="201" y="30"/>
                  </a:lnTo>
                  <a:lnTo>
                    <a:pt x="194" y="34"/>
                  </a:lnTo>
                  <a:lnTo>
                    <a:pt x="187" y="37"/>
                  </a:lnTo>
                  <a:lnTo>
                    <a:pt x="169" y="37"/>
                  </a:lnTo>
                  <a:lnTo>
                    <a:pt x="161" y="36"/>
                  </a:lnTo>
                  <a:lnTo>
                    <a:pt x="156" y="33"/>
                  </a:lnTo>
                  <a:lnTo>
                    <a:pt x="149" y="30"/>
                  </a:lnTo>
                  <a:lnTo>
                    <a:pt x="143" y="27"/>
                  </a:lnTo>
                  <a:lnTo>
                    <a:pt x="137" y="24"/>
                  </a:lnTo>
                  <a:lnTo>
                    <a:pt x="131" y="21"/>
                  </a:lnTo>
                  <a:lnTo>
                    <a:pt x="124" y="17"/>
                  </a:lnTo>
                  <a:lnTo>
                    <a:pt x="118" y="14"/>
                  </a:lnTo>
                  <a:lnTo>
                    <a:pt x="108" y="14"/>
                  </a:lnTo>
                  <a:lnTo>
                    <a:pt x="98" y="14"/>
                  </a:lnTo>
                  <a:lnTo>
                    <a:pt x="88" y="17"/>
                  </a:lnTo>
                  <a:lnTo>
                    <a:pt x="78" y="20"/>
                  </a:lnTo>
                  <a:lnTo>
                    <a:pt x="70" y="24"/>
                  </a:lnTo>
                  <a:lnTo>
                    <a:pt x="61" y="30"/>
                  </a:lnTo>
                  <a:lnTo>
                    <a:pt x="53" y="36"/>
                  </a:lnTo>
                  <a:lnTo>
                    <a:pt x="46" y="43"/>
                  </a:lnTo>
                  <a:lnTo>
                    <a:pt x="37" y="47"/>
                  </a:lnTo>
                  <a:lnTo>
                    <a:pt x="27" y="51"/>
                  </a:lnTo>
                  <a:lnTo>
                    <a:pt x="18" y="56"/>
                  </a:lnTo>
                  <a:lnTo>
                    <a:pt x="7" y="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69" name="Freeform 19"/>
            <p:cNvSpPr>
              <a:spLocks/>
            </p:cNvSpPr>
            <p:nvPr/>
          </p:nvSpPr>
          <p:spPr bwMode="auto">
            <a:xfrm>
              <a:off x="1737" y="3109"/>
              <a:ext cx="47" cy="21"/>
            </a:xfrm>
            <a:custGeom>
              <a:avLst/>
              <a:gdLst>
                <a:gd name="T0" fmla="*/ 0 w 47"/>
                <a:gd name="T1" fmla="*/ 13 h 21"/>
                <a:gd name="T2" fmla="*/ 13 w 47"/>
                <a:gd name="T3" fmla="*/ 0 h 21"/>
                <a:gd name="T4" fmla="*/ 21 w 47"/>
                <a:gd name="T5" fmla="*/ 1 h 21"/>
                <a:gd name="T6" fmla="*/ 30 w 47"/>
                <a:gd name="T7" fmla="*/ 6 h 21"/>
                <a:gd name="T8" fmla="*/ 38 w 47"/>
                <a:gd name="T9" fmla="*/ 10 h 21"/>
                <a:gd name="T10" fmla="*/ 47 w 47"/>
                <a:gd name="T11" fmla="*/ 14 h 21"/>
                <a:gd name="T12" fmla="*/ 38 w 47"/>
                <a:gd name="T13" fmla="*/ 21 h 21"/>
                <a:gd name="T14" fmla="*/ 30 w 47"/>
                <a:gd name="T15" fmla="*/ 20 h 21"/>
                <a:gd name="T16" fmla="*/ 21 w 47"/>
                <a:gd name="T17" fmla="*/ 17 h 21"/>
                <a:gd name="T18" fmla="*/ 10 w 47"/>
                <a:gd name="T19" fmla="*/ 16 h 21"/>
                <a:gd name="T20" fmla="*/ 0 w 47"/>
                <a:gd name="T21" fmla="*/ 13 h 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47"/>
                <a:gd name="T34" fmla="*/ 0 h 21"/>
                <a:gd name="T35" fmla="*/ 47 w 47"/>
                <a:gd name="T36" fmla="*/ 21 h 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47" h="21">
                  <a:moveTo>
                    <a:pt x="0" y="13"/>
                  </a:moveTo>
                  <a:lnTo>
                    <a:pt x="13" y="0"/>
                  </a:lnTo>
                  <a:lnTo>
                    <a:pt x="21" y="1"/>
                  </a:lnTo>
                  <a:lnTo>
                    <a:pt x="30" y="6"/>
                  </a:lnTo>
                  <a:lnTo>
                    <a:pt x="38" y="10"/>
                  </a:lnTo>
                  <a:lnTo>
                    <a:pt x="47" y="14"/>
                  </a:lnTo>
                  <a:lnTo>
                    <a:pt x="38" y="21"/>
                  </a:lnTo>
                  <a:lnTo>
                    <a:pt x="30" y="20"/>
                  </a:lnTo>
                  <a:lnTo>
                    <a:pt x="21" y="17"/>
                  </a:lnTo>
                  <a:lnTo>
                    <a:pt x="10" y="16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0" name="Freeform 20"/>
            <p:cNvSpPr>
              <a:spLocks/>
            </p:cNvSpPr>
            <p:nvPr/>
          </p:nvSpPr>
          <p:spPr bwMode="auto">
            <a:xfrm>
              <a:off x="1764" y="3080"/>
              <a:ext cx="52" cy="35"/>
            </a:xfrm>
            <a:custGeom>
              <a:avLst/>
              <a:gdLst>
                <a:gd name="T0" fmla="*/ 34 w 52"/>
                <a:gd name="T1" fmla="*/ 35 h 35"/>
                <a:gd name="T2" fmla="*/ 32 w 52"/>
                <a:gd name="T3" fmla="*/ 30 h 35"/>
                <a:gd name="T4" fmla="*/ 24 w 52"/>
                <a:gd name="T5" fmla="*/ 26 h 35"/>
                <a:gd name="T6" fmla="*/ 17 w 52"/>
                <a:gd name="T7" fmla="*/ 23 h 35"/>
                <a:gd name="T8" fmla="*/ 9 w 52"/>
                <a:gd name="T9" fmla="*/ 20 h 35"/>
                <a:gd name="T10" fmla="*/ 0 w 52"/>
                <a:gd name="T11" fmla="*/ 18 h 35"/>
                <a:gd name="T12" fmla="*/ 4 w 52"/>
                <a:gd name="T13" fmla="*/ 15 h 35"/>
                <a:gd name="T14" fmla="*/ 9 w 52"/>
                <a:gd name="T15" fmla="*/ 9 h 35"/>
                <a:gd name="T16" fmla="*/ 14 w 52"/>
                <a:gd name="T17" fmla="*/ 3 h 35"/>
                <a:gd name="T18" fmla="*/ 22 w 52"/>
                <a:gd name="T19" fmla="*/ 0 h 35"/>
                <a:gd name="T20" fmla="*/ 29 w 52"/>
                <a:gd name="T21" fmla="*/ 5 h 35"/>
                <a:gd name="T22" fmla="*/ 36 w 52"/>
                <a:gd name="T23" fmla="*/ 10 h 35"/>
                <a:gd name="T24" fmla="*/ 43 w 52"/>
                <a:gd name="T25" fmla="*/ 16 h 35"/>
                <a:gd name="T26" fmla="*/ 52 w 52"/>
                <a:gd name="T27" fmla="*/ 23 h 35"/>
                <a:gd name="T28" fmla="*/ 34 w 52"/>
                <a:gd name="T29" fmla="*/ 35 h 3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2"/>
                <a:gd name="T46" fmla="*/ 0 h 35"/>
                <a:gd name="T47" fmla="*/ 52 w 52"/>
                <a:gd name="T48" fmla="*/ 35 h 3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2" h="35">
                  <a:moveTo>
                    <a:pt x="34" y="35"/>
                  </a:moveTo>
                  <a:lnTo>
                    <a:pt x="32" y="30"/>
                  </a:lnTo>
                  <a:lnTo>
                    <a:pt x="24" y="26"/>
                  </a:lnTo>
                  <a:lnTo>
                    <a:pt x="17" y="23"/>
                  </a:lnTo>
                  <a:lnTo>
                    <a:pt x="9" y="20"/>
                  </a:lnTo>
                  <a:lnTo>
                    <a:pt x="0" y="18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4" y="3"/>
                  </a:lnTo>
                  <a:lnTo>
                    <a:pt x="22" y="0"/>
                  </a:lnTo>
                  <a:lnTo>
                    <a:pt x="29" y="5"/>
                  </a:lnTo>
                  <a:lnTo>
                    <a:pt x="36" y="10"/>
                  </a:lnTo>
                  <a:lnTo>
                    <a:pt x="43" y="16"/>
                  </a:lnTo>
                  <a:lnTo>
                    <a:pt x="52" y="23"/>
                  </a:lnTo>
                  <a:lnTo>
                    <a:pt x="34" y="3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1" name="Freeform 21"/>
            <p:cNvSpPr>
              <a:spLocks/>
            </p:cNvSpPr>
            <p:nvPr/>
          </p:nvSpPr>
          <p:spPr bwMode="auto">
            <a:xfrm>
              <a:off x="1803" y="3057"/>
              <a:ext cx="40" cy="36"/>
            </a:xfrm>
            <a:custGeom>
              <a:avLst/>
              <a:gdLst>
                <a:gd name="T0" fmla="*/ 21 w 40"/>
                <a:gd name="T1" fmla="*/ 33 h 36"/>
                <a:gd name="T2" fmla="*/ 15 w 40"/>
                <a:gd name="T3" fmla="*/ 28 h 36"/>
                <a:gd name="T4" fmla="*/ 8 w 40"/>
                <a:gd name="T5" fmla="*/ 23 h 36"/>
                <a:gd name="T6" fmla="*/ 3 w 40"/>
                <a:gd name="T7" fmla="*/ 18 h 36"/>
                <a:gd name="T8" fmla="*/ 0 w 40"/>
                <a:gd name="T9" fmla="*/ 11 h 36"/>
                <a:gd name="T10" fmla="*/ 3 w 40"/>
                <a:gd name="T11" fmla="*/ 8 h 36"/>
                <a:gd name="T12" fmla="*/ 7 w 40"/>
                <a:gd name="T13" fmla="*/ 5 h 36"/>
                <a:gd name="T14" fmla="*/ 13 w 40"/>
                <a:gd name="T15" fmla="*/ 3 h 36"/>
                <a:gd name="T16" fmla="*/ 17 w 40"/>
                <a:gd name="T17" fmla="*/ 0 h 36"/>
                <a:gd name="T18" fmla="*/ 25 w 40"/>
                <a:gd name="T19" fmla="*/ 9 h 36"/>
                <a:gd name="T20" fmla="*/ 30 w 40"/>
                <a:gd name="T21" fmla="*/ 15 h 36"/>
                <a:gd name="T22" fmla="*/ 33 w 40"/>
                <a:gd name="T23" fmla="*/ 21 h 36"/>
                <a:gd name="T24" fmla="*/ 37 w 40"/>
                <a:gd name="T25" fmla="*/ 28 h 36"/>
                <a:gd name="T26" fmla="*/ 40 w 40"/>
                <a:gd name="T27" fmla="*/ 36 h 36"/>
                <a:gd name="T28" fmla="*/ 21 w 40"/>
                <a:gd name="T29" fmla="*/ 33 h 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0"/>
                <a:gd name="T46" fmla="*/ 0 h 36"/>
                <a:gd name="T47" fmla="*/ 40 w 40"/>
                <a:gd name="T48" fmla="*/ 36 h 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0" h="36">
                  <a:moveTo>
                    <a:pt x="21" y="33"/>
                  </a:moveTo>
                  <a:lnTo>
                    <a:pt x="15" y="28"/>
                  </a:lnTo>
                  <a:lnTo>
                    <a:pt x="8" y="23"/>
                  </a:lnTo>
                  <a:lnTo>
                    <a:pt x="3" y="18"/>
                  </a:lnTo>
                  <a:lnTo>
                    <a:pt x="0" y="11"/>
                  </a:lnTo>
                  <a:lnTo>
                    <a:pt x="3" y="8"/>
                  </a:lnTo>
                  <a:lnTo>
                    <a:pt x="7" y="5"/>
                  </a:lnTo>
                  <a:lnTo>
                    <a:pt x="13" y="3"/>
                  </a:lnTo>
                  <a:lnTo>
                    <a:pt x="17" y="0"/>
                  </a:lnTo>
                  <a:lnTo>
                    <a:pt x="25" y="9"/>
                  </a:lnTo>
                  <a:lnTo>
                    <a:pt x="30" y="15"/>
                  </a:lnTo>
                  <a:lnTo>
                    <a:pt x="33" y="21"/>
                  </a:lnTo>
                  <a:lnTo>
                    <a:pt x="37" y="28"/>
                  </a:lnTo>
                  <a:lnTo>
                    <a:pt x="40" y="36"/>
                  </a:lnTo>
                  <a:lnTo>
                    <a:pt x="21" y="3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2" name="Freeform 22"/>
            <p:cNvSpPr>
              <a:spLocks/>
            </p:cNvSpPr>
            <p:nvPr/>
          </p:nvSpPr>
          <p:spPr bwMode="auto">
            <a:xfrm>
              <a:off x="1840" y="3043"/>
              <a:ext cx="31" cy="45"/>
            </a:xfrm>
            <a:custGeom>
              <a:avLst/>
              <a:gdLst>
                <a:gd name="T0" fmla="*/ 21 w 31"/>
                <a:gd name="T1" fmla="*/ 45 h 45"/>
                <a:gd name="T2" fmla="*/ 14 w 31"/>
                <a:gd name="T3" fmla="*/ 36 h 45"/>
                <a:gd name="T4" fmla="*/ 11 w 31"/>
                <a:gd name="T5" fmla="*/ 27 h 45"/>
                <a:gd name="T6" fmla="*/ 7 w 31"/>
                <a:gd name="T7" fmla="*/ 19 h 45"/>
                <a:gd name="T8" fmla="*/ 0 w 31"/>
                <a:gd name="T9" fmla="*/ 9 h 45"/>
                <a:gd name="T10" fmla="*/ 1 w 31"/>
                <a:gd name="T11" fmla="*/ 2 h 45"/>
                <a:gd name="T12" fmla="*/ 8 w 31"/>
                <a:gd name="T13" fmla="*/ 0 h 45"/>
                <a:gd name="T14" fmla="*/ 16 w 31"/>
                <a:gd name="T15" fmla="*/ 7 h 45"/>
                <a:gd name="T16" fmla="*/ 21 w 31"/>
                <a:gd name="T17" fmla="*/ 16 h 45"/>
                <a:gd name="T18" fmla="*/ 26 w 31"/>
                <a:gd name="T19" fmla="*/ 26 h 45"/>
                <a:gd name="T20" fmla="*/ 31 w 31"/>
                <a:gd name="T21" fmla="*/ 35 h 45"/>
                <a:gd name="T22" fmla="*/ 21 w 31"/>
                <a:gd name="T23" fmla="*/ 45 h 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1"/>
                <a:gd name="T37" fmla="*/ 0 h 45"/>
                <a:gd name="T38" fmla="*/ 31 w 31"/>
                <a:gd name="T39" fmla="*/ 45 h 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1" h="45">
                  <a:moveTo>
                    <a:pt x="21" y="45"/>
                  </a:moveTo>
                  <a:lnTo>
                    <a:pt x="14" y="36"/>
                  </a:lnTo>
                  <a:lnTo>
                    <a:pt x="11" y="27"/>
                  </a:lnTo>
                  <a:lnTo>
                    <a:pt x="7" y="19"/>
                  </a:lnTo>
                  <a:lnTo>
                    <a:pt x="0" y="9"/>
                  </a:lnTo>
                  <a:lnTo>
                    <a:pt x="1" y="2"/>
                  </a:lnTo>
                  <a:lnTo>
                    <a:pt x="8" y="0"/>
                  </a:lnTo>
                  <a:lnTo>
                    <a:pt x="16" y="7"/>
                  </a:lnTo>
                  <a:lnTo>
                    <a:pt x="21" y="16"/>
                  </a:lnTo>
                  <a:lnTo>
                    <a:pt x="26" y="26"/>
                  </a:lnTo>
                  <a:lnTo>
                    <a:pt x="31" y="35"/>
                  </a:lnTo>
                  <a:lnTo>
                    <a:pt x="21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3" name="Freeform 23"/>
            <p:cNvSpPr>
              <a:spLocks/>
            </p:cNvSpPr>
            <p:nvPr/>
          </p:nvSpPr>
          <p:spPr bwMode="auto">
            <a:xfrm>
              <a:off x="1873" y="3035"/>
              <a:ext cx="31" cy="45"/>
            </a:xfrm>
            <a:custGeom>
              <a:avLst/>
              <a:gdLst>
                <a:gd name="T0" fmla="*/ 14 w 31"/>
                <a:gd name="T1" fmla="*/ 45 h 45"/>
                <a:gd name="T2" fmla="*/ 11 w 31"/>
                <a:gd name="T3" fmla="*/ 35 h 45"/>
                <a:gd name="T4" fmla="*/ 7 w 31"/>
                <a:gd name="T5" fmla="*/ 25 h 45"/>
                <a:gd name="T6" fmla="*/ 1 w 31"/>
                <a:gd name="T7" fmla="*/ 15 h 45"/>
                <a:gd name="T8" fmla="*/ 0 w 31"/>
                <a:gd name="T9" fmla="*/ 4 h 45"/>
                <a:gd name="T10" fmla="*/ 13 w 31"/>
                <a:gd name="T11" fmla="*/ 0 h 45"/>
                <a:gd name="T12" fmla="*/ 21 w 31"/>
                <a:gd name="T13" fmla="*/ 8 h 45"/>
                <a:gd name="T14" fmla="*/ 24 w 31"/>
                <a:gd name="T15" fmla="*/ 15 h 45"/>
                <a:gd name="T16" fmla="*/ 25 w 31"/>
                <a:gd name="T17" fmla="*/ 22 h 45"/>
                <a:gd name="T18" fmla="*/ 27 w 31"/>
                <a:gd name="T19" fmla="*/ 31 h 45"/>
                <a:gd name="T20" fmla="*/ 31 w 31"/>
                <a:gd name="T21" fmla="*/ 38 h 45"/>
                <a:gd name="T22" fmla="*/ 28 w 31"/>
                <a:gd name="T23" fmla="*/ 43 h 45"/>
                <a:gd name="T24" fmla="*/ 25 w 31"/>
                <a:gd name="T25" fmla="*/ 44 h 45"/>
                <a:gd name="T26" fmla="*/ 20 w 31"/>
                <a:gd name="T27" fmla="*/ 44 h 45"/>
                <a:gd name="T28" fmla="*/ 14 w 31"/>
                <a:gd name="T29" fmla="*/ 45 h 4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"/>
                <a:gd name="T46" fmla="*/ 0 h 45"/>
                <a:gd name="T47" fmla="*/ 31 w 31"/>
                <a:gd name="T48" fmla="*/ 45 h 4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" h="45">
                  <a:moveTo>
                    <a:pt x="14" y="45"/>
                  </a:moveTo>
                  <a:lnTo>
                    <a:pt x="11" y="35"/>
                  </a:lnTo>
                  <a:lnTo>
                    <a:pt x="7" y="25"/>
                  </a:lnTo>
                  <a:lnTo>
                    <a:pt x="1" y="15"/>
                  </a:lnTo>
                  <a:lnTo>
                    <a:pt x="0" y="4"/>
                  </a:lnTo>
                  <a:lnTo>
                    <a:pt x="13" y="0"/>
                  </a:lnTo>
                  <a:lnTo>
                    <a:pt x="21" y="8"/>
                  </a:lnTo>
                  <a:lnTo>
                    <a:pt x="24" y="15"/>
                  </a:lnTo>
                  <a:lnTo>
                    <a:pt x="25" y="22"/>
                  </a:lnTo>
                  <a:lnTo>
                    <a:pt x="27" y="31"/>
                  </a:lnTo>
                  <a:lnTo>
                    <a:pt x="31" y="38"/>
                  </a:lnTo>
                  <a:lnTo>
                    <a:pt x="28" y="43"/>
                  </a:lnTo>
                  <a:lnTo>
                    <a:pt x="25" y="44"/>
                  </a:lnTo>
                  <a:lnTo>
                    <a:pt x="20" y="44"/>
                  </a:lnTo>
                  <a:lnTo>
                    <a:pt x="14" y="4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4" name="Freeform 24"/>
            <p:cNvSpPr>
              <a:spLocks/>
            </p:cNvSpPr>
            <p:nvPr/>
          </p:nvSpPr>
          <p:spPr bwMode="auto">
            <a:xfrm>
              <a:off x="1909" y="3037"/>
              <a:ext cx="64" cy="39"/>
            </a:xfrm>
            <a:custGeom>
              <a:avLst/>
              <a:gdLst>
                <a:gd name="T0" fmla="*/ 14 w 64"/>
                <a:gd name="T1" fmla="*/ 38 h 39"/>
                <a:gd name="T2" fmla="*/ 10 w 64"/>
                <a:gd name="T3" fmla="*/ 31 h 39"/>
                <a:gd name="T4" fmla="*/ 7 w 64"/>
                <a:gd name="T5" fmla="*/ 22 h 39"/>
                <a:gd name="T6" fmla="*/ 4 w 64"/>
                <a:gd name="T7" fmla="*/ 13 h 39"/>
                <a:gd name="T8" fmla="*/ 0 w 64"/>
                <a:gd name="T9" fmla="*/ 2 h 39"/>
                <a:gd name="T10" fmla="*/ 7 w 64"/>
                <a:gd name="T11" fmla="*/ 0 h 39"/>
                <a:gd name="T12" fmla="*/ 14 w 64"/>
                <a:gd name="T13" fmla="*/ 0 h 39"/>
                <a:gd name="T14" fmla="*/ 22 w 64"/>
                <a:gd name="T15" fmla="*/ 0 h 39"/>
                <a:gd name="T16" fmla="*/ 32 w 64"/>
                <a:gd name="T17" fmla="*/ 3 h 39"/>
                <a:gd name="T18" fmla="*/ 41 w 64"/>
                <a:gd name="T19" fmla="*/ 6 h 39"/>
                <a:gd name="T20" fmla="*/ 50 w 64"/>
                <a:gd name="T21" fmla="*/ 9 h 39"/>
                <a:gd name="T22" fmla="*/ 57 w 64"/>
                <a:gd name="T23" fmla="*/ 13 h 39"/>
                <a:gd name="T24" fmla="*/ 64 w 64"/>
                <a:gd name="T25" fmla="*/ 18 h 39"/>
                <a:gd name="T26" fmla="*/ 64 w 64"/>
                <a:gd name="T27" fmla="*/ 23 h 39"/>
                <a:gd name="T28" fmla="*/ 64 w 64"/>
                <a:gd name="T29" fmla="*/ 28 h 39"/>
                <a:gd name="T30" fmla="*/ 62 w 64"/>
                <a:gd name="T31" fmla="*/ 33 h 39"/>
                <a:gd name="T32" fmla="*/ 55 w 64"/>
                <a:gd name="T33" fmla="*/ 39 h 39"/>
                <a:gd name="T34" fmla="*/ 50 w 64"/>
                <a:gd name="T35" fmla="*/ 32 h 39"/>
                <a:gd name="T36" fmla="*/ 48 w 64"/>
                <a:gd name="T37" fmla="*/ 25 h 39"/>
                <a:gd name="T38" fmla="*/ 47 w 64"/>
                <a:gd name="T39" fmla="*/ 16 h 39"/>
                <a:gd name="T40" fmla="*/ 41 w 64"/>
                <a:gd name="T41" fmla="*/ 9 h 39"/>
                <a:gd name="T42" fmla="*/ 31 w 64"/>
                <a:gd name="T43" fmla="*/ 9 h 39"/>
                <a:gd name="T44" fmla="*/ 28 w 64"/>
                <a:gd name="T45" fmla="*/ 15 h 39"/>
                <a:gd name="T46" fmla="*/ 28 w 64"/>
                <a:gd name="T47" fmla="*/ 20 h 39"/>
                <a:gd name="T48" fmla="*/ 30 w 64"/>
                <a:gd name="T49" fmla="*/ 26 h 39"/>
                <a:gd name="T50" fmla="*/ 28 w 64"/>
                <a:gd name="T51" fmla="*/ 35 h 39"/>
                <a:gd name="T52" fmla="*/ 14 w 64"/>
                <a:gd name="T53" fmla="*/ 38 h 3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4"/>
                <a:gd name="T82" fmla="*/ 0 h 39"/>
                <a:gd name="T83" fmla="*/ 64 w 64"/>
                <a:gd name="T84" fmla="*/ 39 h 3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4" h="39">
                  <a:moveTo>
                    <a:pt x="14" y="38"/>
                  </a:moveTo>
                  <a:lnTo>
                    <a:pt x="10" y="31"/>
                  </a:lnTo>
                  <a:lnTo>
                    <a:pt x="7" y="22"/>
                  </a:lnTo>
                  <a:lnTo>
                    <a:pt x="4" y="13"/>
                  </a:lnTo>
                  <a:lnTo>
                    <a:pt x="0" y="2"/>
                  </a:lnTo>
                  <a:lnTo>
                    <a:pt x="7" y="0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2" y="3"/>
                  </a:lnTo>
                  <a:lnTo>
                    <a:pt x="41" y="6"/>
                  </a:lnTo>
                  <a:lnTo>
                    <a:pt x="50" y="9"/>
                  </a:lnTo>
                  <a:lnTo>
                    <a:pt x="57" y="13"/>
                  </a:lnTo>
                  <a:lnTo>
                    <a:pt x="64" y="18"/>
                  </a:lnTo>
                  <a:lnTo>
                    <a:pt x="64" y="23"/>
                  </a:lnTo>
                  <a:lnTo>
                    <a:pt x="64" y="28"/>
                  </a:lnTo>
                  <a:lnTo>
                    <a:pt x="62" y="33"/>
                  </a:lnTo>
                  <a:lnTo>
                    <a:pt x="55" y="39"/>
                  </a:lnTo>
                  <a:lnTo>
                    <a:pt x="50" y="32"/>
                  </a:lnTo>
                  <a:lnTo>
                    <a:pt x="48" y="25"/>
                  </a:lnTo>
                  <a:lnTo>
                    <a:pt x="47" y="16"/>
                  </a:lnTo>
                  <a:lnTo>
                    <a:pt x="41" y="9"/>
                  </a:lnTo>
                  <a:lnTo>
                    <a:pt x="31" y="9"/>
                  </a:lnTo>
                  <a:lnTo>
                    <a:pt x="28" y="15"/>
                  </a:lnTo>
                  <a:lnTo>
                    <a:pt x="28" y="20"/>
                  </a:lnTo>
                  <a:lnTo>
                    <a:pt x="30" y="26"/>
                  </a:lnTo>
                  <a:lnTo>
                    <a:pt x="28" y="35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5" name="Freeform 26"/>
            <p:cNvSpPr>
              <a:spLocks/>
            </p:cNvSpPr>
            <p:nvPr/>
          </p:nvSpPr>
          <p:spPr bwMode="auto">
            <a:xfrm>
              <a:off x="2022" y="3052"/>
              <a:ext cx="34" cy="27"/>
            </a:xfrm>
            <a:custGeom>
              <a:avLst/>
              <a:gdLst>
                <a:gd name="T0" fmla="*/ 5 w 34"/>
                <a:gd name="T1" fmla="*/ 23 h 27"/>
                <a:gd name="T2" fmla="*/ 0 w 34"/>
                <a:gd name="T3" fmla="*/ 7 h 27"/>
                <a:gd name="T4" fmla="*/ 10 w 34"/>
                <a:gd name="T5" fmla="*/ 0 h 27"/>
                <a:gd name="T6" fmla="*/ 15 w 34"/>
                <a:gd name="T7" fmla="*/ 4 h 27"/>
                <a:gd name="T8" fmla="*/ 22 w 34"/>
                <a:gd name="T9" fmla="*/ 8 h 27"/>
                <a:gd name="T10" fmla="*/ 30 w 34"/>
                <a:gd name="T11" fmla="*/ 14 h 27"/>
                <a:gd name="T12" fmla="*/ 34 w 34"/>
                <a:gd name="T13" fmla="*/ 21 h 27"/>
                <a:gd name="T14" fmla="*/ 30 w 34"/>
                <a:gd name="T15" fmla="*/ 26 h 27"/>
                <a:gd name="T16" fmla="*/ 25 w 34"/>
                <a:gd name="T17" fmla="*/ 27 h 27"/>
                <a:gd name="T18" fmla="*/ 18 w 34"/>
                <a:gd name="T19" fmla="*/ 27 h 27"/>
                <a:gd name="T20" fmla="*/ 12 w 34"/>
                <a:gd name="T21" fmla="*/ 26 h 27"/>
                <a:gd name="T22" fmla="*/ 5 w 34"/>
                <a:gd name="T23" fmla="*/ 23 h 2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4"/>
                <a:gd name="T37" fmla="*/ 0 h 27"/>
                <a:gd name="T38" fmla="*/ 34 w 34"/>
                <a:gd name="T39" fmla="*/ 27 h 2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4" h="27">
                  <a:moveTo>
                    <a:pt x="5" y="23"/>
                  </a:moveTo>
                  <a:lnTo>
                    <a:pt x="0" y="7"/>
                  </a:lnTo>
                  <a:lnTo>
                    <a:pt x="10" y="0"/>
                  </a:lnTo>
                  <a:lnTo>
                    <a:pt x="15" y="4"/>
                  </a:lnTo>
                  <a:lnTo>
                    <a:pt x="22" y="8"/>
                  </a:lnTo>
                  <a:lnTo>
                    <a:pt x="30" y="14"/>
                  </a:lnTo>
                  <a:lnTo>
                    <a:pt x="34" y="21"/>
                  </a:lnTo>
                  <a:lnTo>
                    <a:pt x="30" y="26"/>
                  </a:lnTo>
                  <a:lnTo>
                    <a:pt x="25" y="27"/>
                  </a:lnTo>
                  <a:lnTo>
                    <a:pt x="18" y="27"/>
                  </a:lnTo>
                  <a:lnTo>
                    <a:pt x="12" y="26"/>
                  </a:lnTo>
                  <a:lnTo>
                    <a:pt x="5" y="23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6" name="Freeform 27"/>
            <p:cNvSpPr>
              <a:spLocks/>
            </p:cNvSpPr>
            <p:nvPr/>
          </p:nvSpPr>
          <p:spPr bwMode="auto">
            <a:xfrm>
              <a:off x="2059" y="3040"/>
              <a:ext cx="41" cy="28"/>
            </a:xfrm>
            <a:custGeom>
              <a:avLst/>
              <a:gdLst>
                <a:gd name="T0" fmla="*/ 17 w 41"/>
                <a:gd name="T1" fmla="*/ 28 h 28"/>
                <a:gd name="T2" fmla="*/ 13 w 41"/>
                <a:gd name="T3" fmla="*/ 23 h 28"/>
                <a:gd name="T4" fmla="*/ 8 w 41"/>
                <a:gd name="T5" fmla="*/ 19 h 28"/>
                <a:gd name="T6" fmla="*/ 5 w 41"/>
                <a:gd name="T7" fmla="*/ 13 h 28"/>
                <a:gd name="T8" fmla="*/ 0 w 41"/>
                <a:gd name="T9" fmla="*/ 7 h 28"/>
                <a:gd name="T10" fmla="*/ 7 w 41"/>
                <a:gd name="T11" fmla="*/ 0 h 28"/>
                <a:gd name="T12" fmla="*/ 15 w 41"/>
                <a:gd name="T13" fmla="*/ 3 h 28"/>
                <a:gd name="T14" fmla="*/ 25 w 41"/>
                <a:gd name="T15" fmla="*/ 7 h 28"/>
                <a:gd name="T16" fmla="*/ 34 w 41"/>
                <a:gd name="T17" fmla="*/ 12 h 28"/>
                <a:gd name="T18" fmla="*/ 41 w 41"/>
                <a:gd name="T19" fmla="*/ 19 h 28"/>
                <a:gd name="T20" fmla="*/ 31 w 41"/>
                <a:gd name="T21" fmla="*/ 28 h 28"/>
                <a:gd name="T22" fmla="*/ 17 w 41"/>
                <a:gd name="T23" fmla="*/ 28 h 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1"/>
                <a:gd name="T37" fmla="*/ 0 h 28"/>
                <a:gd name="T38" fmla="*/ 41 w 41"/>
                <a:gd name="T39" fmla="*/ 28 h 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1" h="28">
                  <a:moveTo>
                    <a:pt x="17" y="28"/>
                  </a:moveTo>
                  <a:lnTo>
                    <a:pt x="13" y="23"/>
                  </a:lnTo>
                  <a:lnTo>
                    <a:pt x="8" y="19"/>
                  </a:lnTo>
                  <a:lnTo>
                    <a:pt x="5" y="13"/>
                  </a:lnTo>
                  <a:lnTo>
                    <a:pt x="0" y="7"/>
                  </a:lnTo>
                  <a:lnTo>
                    <a:pt x="7" y="0"/>
                  </a:lnTo>
                  <a:lnTo>
                    <a:pt x="15" y="3"/>
                  </a:lnTo>
                  <a:lnTo>
                    <a:pt x="25" y="7"/>
                  </a:lnTo>
                  <a:lnTo>
                    <a:pt x="34" y="12"/>
                  </a:lnTo>
                  <a:lnTo>
                    <a:pt x="41" y="19"/>
                  </a:lnTo>
                  <a:lnTo>
                    <a:pt x="31" y="28"/>
                  </a:lnTo>
                  <a:lnTo>
                    <a:pt x="17" y="28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7" name="Freeform 29"/>
            <p:cNvSpPr>
              <a:spLocks/>
            </p:cNvSpPr>
            <p:nvPr/>
          </p:nvSpPr>
          <p:spPr bwMode="auto">
            <a:xfrm>
              <a:off x="2096" y="2987"/>
              <a:ext cx="30" cy="16"/>
            </a:xfrm>
            <a:custGeom>
              <a:avLst/>
              <a:gdLst>
                <a:gd name="T0" fmla="*/ 0 w 30"/>
                <a:gd name="T1" fmla="*/ 10 h 16"/>
                <a:gd name="T2" fmla="*/ 0 w 30"/>
                <a:gd name="T3" fmla="*/ 3 h 16"/>
                <a:gd name="T4" fmla="*/ 7 w 30"/>
                <a:gd name="T5" fmla="*/ 0 h 16"/>
                <a:gd name="T6" fmla="*/ 13 w 30"/>
                <a:gd name="T7" fmla="*/ 0 h 16"/>
                <a:gd name="T8" fmla="*/ 17 w 30"/>
                <a:gd name="T9" fmla="*/ 0 h 16"/>
                <a:gd name="T10" fmla="*/ 23 w 30"/>
                <a:gd name="T11" fmla="*/ 0 h 16"/>
                <a:gd name="T12" fmla="*/ 28 w 30"/>
                <a:gd name="T13" fmla="*/ 0 h 16"/>
                <a:gd name="T14" fmla="*/ 30 w 30"/>
                <a:gd name="T15" fmla="*/ 13 h 16"/>
                <a:gd name="T16" fmla="*/ 23 w 30"/>
                <a:gd name="T17" fmla="*/ 16 h 16"/>
                <a:gd name="T18" fmla="*/ 16 w 30"/>
                <a:gd name="T19" fmla="*/ 15 h 16"/>
                <a:gd name="T20" fmla="*/ 8 w 30"/>
                <a:gd name="T21" fmla="*/ 12 h 16"/>
                <a:gd name="T22" fmla="*/ 0 w 30"/>
                <a:gd name="T23" fmla="*/ 10 h 1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0"/>
                <a:gd name="T37" fmla="*/ 0 h 16"/>
                <a:gd name="T38" fmla="*/ 30 w 30"/>
                <a:gd name="T39" fmla="*/ 16 h 1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" h="16">
                  <a:moveTo>
                    <a:pt x="0" y="10"/>
                  </a:moveTo>
                  <a:lnTo>
                    <a:pt x="0" y="3"/>
                  </a:lnTo>
                  <a:lnTo>
                    <a:pt x="7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0" y="13"/>
                  </a:lnTo>
                  <a:lnTo>
                    <a:pt x="23" y="16"/>
                  </a:lnTo>
                  <a:lnTo>
                    <a:pt x="16" y="15"/>
                  </a:lnTo>
                  <a:lnTo>
                    <a:pt x="8" y="12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8" name="Freeform 31"/>
            <p:cNvSpPr>
              <a:spLocks/>
            </p:cNvSpPr>
            <p:nvPr/>
          </p:nvSpPr>
          <p:spPr bwMode="auto">
            <a:xfrm>
              <a:off x="2096" y="2916"/>
              <a:ext cx="51" cy="21"/>
            </a:xfrm>
            <a:custGeom>
              <a:avLst/>
              <a:gdLst>
                <a:gd name="T0" fmla="*/ 0 w 51"/>
                <a:gd name="T1" fmla="*/ 20 h 21"/>
                <a:gd name="T2" fmla="*/ 1 w 51"/>
                <a:gd name="T3" fmla="*/ 16 h 21"/>
                <a:gd name="T4" fmla="*/ 3 w 51"/>
                <a:gd name="T5" fmla="*/ 11 h 21"/>
                <a:gd name="T6" fmla="*/ 3 w 51"/>
                <a:gd name="T7" fmla="*/ 7 h 21"/>
                <a:gd name="T8" fmla="*/ 3 w 51"/>
                <a:gd name="T9" fmla="*/ 0 h 21"/>
                <a:gd name="T10" fmla="*/ 7 w 51"/>
                <a:gd name="T11" fmla="*/ 0 h 21"/>
                <a:gd name="T12" fmla="*/ 13 w 51"/>
                <a:gd name="T13" fmla="*/ 0 h 21"/>
                <a:gd name="T14" fmla="*/ 20 w 51"/>
                <a:gd name="T15" fmla="*/ 1 h 21"/>
                <a:gd name="T16" fmla="*/ 26 w 51"/>
                <a:gd name="T17" fmla="*/ 1 h 21"/>
                <a:gd name="T18" fmla="*/ 33 w 51"/>
                <a:gd name="T19" fmla="*/ 3 h 21"/>
                <a:gd name="T20" fmla="*/ 40 w 51"/>
                <a:gd name="T21" fmla="*/ 4 h 21"/>
                <a:gd name="T22" fmla="*/ 46 w 51"/>
                <a:gd name="T23" fmla="*/ 6 h 21"/>
                <a:gd name="T24" fmla="*/ 51 w 51"/>
                <a:gd name="T25" fmla="*/ 10 h 21"/>
                <a:gd name="T26" fmla="*/ 47 w 51"/>
                <a:gd name="T27" fmla="*/ 20 h 21"/>
                <a:gd name="T28" fmla="*/ 36 w 51"/>
                <a:gd name="T29" fmla="*/ 21 h 21"/>
                <a:gd name="T30" fmla="*/ 27 w 51"/>
                <a:gd name="T31" fmla="*/ 21 h 21"/>
                <a:gd name="T32" fmla="*/ 20 w 51"/>
                <a:gd name="T33" fmla="*/ 20 h 21"/>
                <a:gd name="T34" fmla="*/ 10 w 51"/>
                <a:gd name="T35" fmla="*/ 20 h 21"/>
                <a:gd name="T36" fmla="*/ 0 w 51"/>
                <a:gd name="T37" fmla="*/ 20 h 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21"/>
                <a:gd name="T59" fmla="*/ 51 w 51"/>
                <a:gd name="T60" fmla="*/ 21 h 2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21">
                  <a:moveTo>
                    <a:pt x="0" y="20"/>
                  </a:moveTo>
                  <a:lnTo>
                    <a:pt x="1" y="16"/>
                  </a:lnTo>
                  <a:lnTo>
                    <a:pt x="3" y="11"/>
                  </a:lnTo>
                  <a:lnTo>
                    <a:pt x="3" y="7"/>
                  </a:lnTo>
                  <a:lnTo>
                    <a:pt x="3" y="0"/>
                  </a:lnTo>
                  <a:lnTo>
                    <a:pt x="7" y="0"/>
                  </a:lnTo>
                  <a:lnTo>
                    <a:pt x="13" y="0"/>
                  </a:lnTo>
                  <a:lnTo>
                    <a:pt x="20" y="1"/>
                  </a:lnTo>
                  <a:lnTo>
                    <a:pt x="26" y="1"/>
                  </a:lnTo>
                  <a:lnTo>
                    <a:pt x="33" y="3"/>
                  </a:lnTo>
                  <a:lnTo>
                    <a:pt x="40" y="4"/>
                  </a:lnTo>
                  <a:lnTo>
                    <a:pt x="46" y="6"/>
                  </a:lnTo>
                  <a:lnTo>
                    <a:pt x="51" y="10"/>
                  </a:lnTo>
                  <a:lnTo>
                    <a:pt x="47" y="20"/>
                  </a:lnTo>
                  <a:lnTo>
                    <a:pt x="36" y="21"/>
                  </a:lnTo>
                  <a:lnTo>
                    <a:pt x="27" y="21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79" name="Freeform 32"/>
            <p:cNvSpPr>
              <a:spLocks/>
            </p:cNvSpPr>
            <p:nvPr/>
          </p:nvSpPr>
          <p:spPr bwMode="auto">
            <a:xfrm>
              <a:off x="2106" y="2882"/>
              <a:ext cx="63" cy="22"/>
            </a:xfrm>
            <a:custGeom>
              <a:avLst/>
              <a:gdLst>
                <a:gd name="T0" fmla="*/ 0 w 63"/>
                <a:gd name="T1" fmla="*/ 15 h 22"/>
                <a:gd name="T2" fmla="*/ 7 w 63"/>
                <a:gd name="T3" fmla="*/ 0 h 22"/>
                <a:gd name="T4" fmla="*/ 14 w 63"/>
                <a:gd name="T5" fmla="*/ 1 h 22"/>
                <a:gd name="T6" fmla="*/ 21 w 63"/>
                <a:gd name="T7" fmla="*/ 2 h 22"/>
                <a:gd name="T8" fmla="*/ 28 w 63"/>
                <a:gd name="T9" fmla="*/ 5 h 22"/>
                <a:gd name="T10" fmla="*/ 36 w 63"/>
                <a:gd name="T11" fmla="*/ 7 h 22"/>
                <a:gd name="T12" fmla="*/ 41 w 63"/>
                <a:gd name="T13" fmla="*/ 8 h 22"/>
                <a:gd name="T14" fmla="*/ 49 w 63"/>
                <a:gd name="T15" fmla="*/ 11 h 22"/>
                <a:gd name="T16" fmla="*/ 56 w 63"/>
                <a:gd name="T17" fmla="*/ 12 h 22"/>
                <a:gd name="T18" fmla="*/ 63 w 63"/>
                <a:gd name="T19" fmla="*/ 14 h 22"/>
                <a:gd name="T20" fmla="*/ 59 w 63"/>
                <a:gd name="T21" fmla="*/ 22 h 22"/>
                <a:gd name="T22" fmla="*/ 51 w 63"/>
                <a:gd name="T23" fmla="*/ 22 h 22"/>
                <a:gd name="T24" fmla="*/ 46 w 63"/>
                <a:gd name="T25" fmla="*/ 22 h 22"/>
                <a:gd name="T26" fmla="*/ 39 w 63"/>
                <a:gd name="T27" fmla="*/ 21 h 22"/>
                <a:gd name="T28" fmla="*/ 31 w 63"/>
                <a:gd name="T29" fmla="*/ 20 h 22"/>
                <a:gd name="T30" fmla="*/ 24 w 63"/>
                <a:gd name="T31" fmla="*/ 18 h 22"/>
                <a:gd name="T32" fmla="*/ 16 w 63"/>
                <a:gd name="T33" fmla="*/ 17 h 22"/>
                <a:gd name="T34" fmla="*/ 8 w 63"/>
                <a:gd name="T35" fmla="*/ 15 h 22"/>
                <a:gd name="T36" fmla="*/ 0 w 63"/>
                <a:gd name="T37" fmla="*/ 15 h 2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"/>
                <a:gd name="T58" fmla="*/ 0 h 22"/>
                <a:gd name="T59" fmla="*/ 63 w 63"/>
                <a:gd name="T60" fmla="*/ 22 h 2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" h="22">
                  <a:moveTo>
                    <a:pt x="0" y="15"/>
                  </a:moveTo>
                  <a:lnTo>
                    <a:pt x="7" y="0"/>
                  </a:lnTo>
                  <a:lnTo>
                    <a:pt x="14" y="1"/>
                  </a:lnTo>
                  <a:lnTo>
                    <a:pt x="21" y="2"/>
                  </a:lnTo>
                  <a:lnTo>
                    <a:pt x="28" y="5"/>
                  </a:lnTo>
                  <a:lnTo>
                    <a:pt x="36" y="7"/>
                  </a:lnTo>
                  <a:lnTo>
                    <a:pt x="41" y="8"/>
                  </a:lnTo>
                  <a:lnTo>
                    <a:pt x="49" y="11"/>
                  </a:lnTo>
                  <a:lnTo>
                    <a:pt x="56" y="12"/>
                  </a:lnTo>
                  <a:lnTo>
                    <a:pt x="63" y="14"/>
                  </a:lnTo>
                  <a:lnTo>
                    <a:pt x="59" y="22"/>
                  </a:lnTo>
                  <a:lnTo>
                    <a:pt x="51" y="22"/>
                  </a:lnTo>
                  <a:lnTo>
                    <a:pt x="46" y="22"/>
                  </a:lnTo>
                  <a:lnTo>
                    <a:pt x="39" y="21"/>
                  </a:lnTo>
                  <a:lnTo>
                    <a:pt x="31" y="20"/>
                  </a:lnTo>
                  <a:lnTo>
                    <a:pt x="24" y="18"/>
                  </a:lnTo>
                  <a:lnTo>
                    <a:pt x="16" y="17"/>
                  </a:lnTo>
                  <a:lnTo>
                    <a:pt x="8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0" name="Freeform 33"/>
            <p:cNvSpPr>
              <a:spLocks/>
            </p:cNvSpPr>
            <p:nvPr/>
          </p:nvSpPr>
          <p:spPr bwMode="auto">
            <a:xfrm>
              <a:off x="2136" y="2859"/>
              <a:ext cx="64" cy="31"/>
            </a:xfrm>
            <a:custGeom>
              <a:avLst/>
              <a:gdLst>
                <a:gd name="T0" fmla="*/ 46 w 64"/>
                <a:gd name="T1" fmla="*/ 31 h 31"/>
                <a:gd name="T2" fmla="*/ 40 w 64"/>
                <a:gd name="T3" fmla="*/ 20 h 31"/>
                <a:gd name="T4" fmla="*/ 30 w 64"/>
                <a:gd name="T5" fmla="*/ 17 h 31"/>
                <a:gd name="T6" fmla="*/ 20 w 64"/>
                <a:gd name="T7" fmla="*/ 15 h 31"/>
                <a:gd name="T8" fmla="*/ 9 w 64"/>
                <a:gd name="T9" fmla="*/ 14 h 31"/>
                <a:gd name="T10" fmla="*/ 0 w 64"/>
                <a:gd name="T11" fmla="*/ 7 h 31"/>
                <a:gd name="T12" fmla="*/ 11 w 64"/>
                <a:gd name="T13" fmla="*/ 0 h 31"/>
                <a:gd name="T14" fmla="*/ 17 w 64"/>
                <a:gd name="T15" fmla="*/ 0 h 31"/>
                <a:gd name="T16" fmla="*/ 23 w 64"/>
                <a:gd name="T17" fmla="*/ 1 h 31"/>
                <a:gd name="T18" fmla="*/ 30 w 64"/>
                <a:gd name="T19" fmla="*/ 3 h 31"/>
                <a:gd name="T20" fmla="*/ 36 w 64"/>
                <a:gd name="T21" fmla="*/ 5 h 31"/>
                <a:gd name="T22" fmla="*/ 43 w 64"/>
                <a:gd name="T23" fmla="*/ 10 h 31"/>
                <a:gd name="T24" fmla="*/ 50 w 64"/>
                <a:gd name="T25" fmla="*/ 13 h 31"/>
                <a:gd name="T26" fmla="*/ 56 w 64"/>
                <a:gd name="T27" fmla="*/ 15 h 31"/>
                <a:gd name="T28" fmla="*/ 63 w 64"/>
                <a:gd name="T29" fmla="*/ 17 h 31"/>
                <a:gd name="T30" fmla="*/ 64 w 64"/>
                <a:gd name="T31" fmla="*/ 23 h 31"/>
                <a:gd name="T32" fmla="*/ 60 w 64"/>
                <a:gd name="T33" fmla="*/ 25 h 31"/>
                <a:gd name="T34" fmla="*/ 53 w 64"/>
                <a:gd name="T35" fmla="*/ 28 h 31"/>
                <a:gd name="T36" fmla="*/ 46 w 64"/>
                <a:gd name="T37" fmla="*/ 31 h 3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4"/>
                <a:gd name="T58" fmla="*/ 0 h 31"/>
                <a:gd name="T59" fmla="*/ 64 w 64"/>
                <a:gd name="T60" fmla="*/ 31 h 31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4" h="31">
                  <a:moveTo>
                    <a:pt x="46" y="31"/>
                  </a:moveTo>
                  <a:lnTo>
                    <a:pt x="40" y="20"/>
                  </a:lnTo>
                  <a:lnTo>
                    <a:pt x="30" y="17"/>
                  </a:lnTo>
                  <a:lnTo>
                    <a:pt x="20" y="15"/>
                  </a:lnTo>
                  <a:lnTo>
                    <a:pt x="9" y="14"/>
                  </a:lnTo>
                  <a:lnTo>
                    <a:pt x="0" y="7"/>
                  </a:lnTo>
                  <a:lnTo>
                    <a:pt x="11" y="0"/>
                  </a:lnTo>
                  <a:lnTo>
                    <a:pt x="17" y="0"/>
                  </a:lnTo>
                  <a:lnTo>
                    <a:pt x="23" y="1"/>
                  </a:lnTo>
                  <a:lnTo>
                    <a:pt x="30" y="3"/>
                  </a:lnTo>
                  <a:lnTo>
                    <a:pt x="36" y="5"/>
                  </a:lnTo>
                  <a:lnTo>
                    <a:pt x="43" y="10"/>
                  </a:lnTo>
                  <a:lnTo>
                    <a:pt x="50" y="13"/>
                  </a:lnTo>
                  <a:lnTo>
                    <a:pt x="56" y="15"/>
                  </a:lnTo>
                  <a:lnTo>
                    <a:pt x="63" y="17"/>
                  </a:lnTo>
                  <a:lnTo>
                    <a:pt x="64" y="23"/>
                  </a:lnTo>
                  <a:lnTo>
                    <a:pt x="60" y="25"/>
                  </a:lnTo>
                  <a:lnTo>
                    <a:pt x="53" y="28"/>
                  </a:lnTo>
                  <a:lnTo>
                    <a:pt x="46" y="31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1" name="Freeform 34"/>
            <p:cNvSpPr>
              <a:spLocks/>
            </p:cNvSpPr>
            <p:nvPr/>
          </p:nvSpPr>
          <p:spPr bwMode="auto">
            <a:xfrm>
              <a:off x="2385" y="2965"/>
              <a:ext cx="36" cy="8"/>
            </a:xfrm>
            <a:custGeom>
              <a:avLst/>
              <a:gdLst>
                <a:gd name="T0" fmla="*/ 0 w 36"/>
                <a:gd name="T1" fmla="*/ 5 h 8"/>
                <a:gd name="T2" fmla="*/ 7 w 36"/>
                <a:gd name="T3" fmla="*/ 4 h 8"/>
                <a:gd name="T4" fmla="*/ 14 w 36"/>
                <a:gd name="T5" fmla="*/ 2 h 8"/>
                <a:gd name="T6" fmla="*/ 21 w 36"/>
                <a:gd name="T7" fmla="*/ 1 h 8"/>
                <a:gd name="T8" fmla="*/ 28 w 36"/>
                <a:gd name="T9" fmla="*/ 0 h 8"/>
                <a:gd name="T10" fmla="*/ 36 w 36"/>
                <a:gd name="T11" fmla="*/ 4 h 8"/>
                <a:gd name="T12" fmla="*/ 28 w 36"/>
                <a:gd name="T13" fmla="*/ 8 h 8"/>
                <a:gd name="T14" fmla="*/ 21 w 36"/>
                <a:gd name="T15" fmla="*/ 7 h 8"/>
                <a:gd name="T16" fmla="*/ 14 w 36"/>
                <a:gd name="T17" fmla="*/ 7 h 8"/>
                <a:gd name="T18" fmla="*/ 8 w 36"/>
                <a:gd name="T19" fmla="*/ 8 h 8"/>
                <a:gd name="T20" fmla="*/ 0 w 36"/>
                <a:gd name="T21" fmla="*/ 5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6"/>
                <a:gd name="T34" fmla="*/ 0 h 8"/>
                <a:gd name="T35" fmla="*/ 36 w 36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6" h="8">
                  <a:moveTo>
                    <a:pt x="0" y="5"/>
                  </a:moveTo>
                  <a:lnTo>
                    <a:pt x="7" y="4"/>
                  </a:lnTo>
                  <a:lnTo>
                    <a:pt x="14" y="2"/>
                  </a:lnTo>
                  <a:lnTo>
                    <a:pt x="21" y="1"/>
                  </a:lnTo>
                  <a:lnTo>
                    <a:pt x="28" y="0"/>
                  </a:lnTo>
                  <a:lnTo>
                    <a:pt x="36" y="4"/>
                  </a:lnTo>
                  <a:lnTo>
                    <a:pt x="28" y="8"/>
                  </a:lnTo>
                  <a:lnTo>
                    <a:pt x="21" y="7"/>
                  </a:lnTo>
                  <a:lnTo>
                    <a:pt x="14" y="7"/>
                  </a:lnTo>
                  <a:lnTo>
                    <a:pt x="8" y="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2" name="Freeform 35"/>
            <p:cNvSpPr>
              <a:spLocks/>
            </p:cNvSpPr>
            <p:nvPr/>
          </p:nvSpPr>
          <p:spPr bwMode="auto">
            <a:xfrm>
              <a:off x="2280" y="2892"/>
              <a:ext cx="49" cy="30"/>
            </a:xfrm>
            <a:custGeom>
              <a:avLst/>
              <a:gdLst>
                <a:gd name="T0" fmla="*/ 9 w 49"/>
                <a:gd name="T1" fmla="*/ 24 h 30"/>
                <a:gd name="T2" fmla="*/ 3 w 49"/>
                <a:gd name="T3" fmla="*/ 20 h 30"/>
                <a:gd name="T4" fmla="*/ 0 w 49"/>
                <a:gd name="T5" fmla="*/ 14 h 30"/>
                <a:gd name="T6" fmla="*/ 0 w 49"/>
                <a:gd name="T7" fmla="*/ 7 h 30"/>
                <a:gd name="T8" fmla="*/ 5 w 49"/>
                <a:gd name="T9" fmla="*/ 0 h 30"/>
                <a:gd name="T10" fmla="*/ 18 w 49"/>
                <a:gd name="T11" fmla="*/ 17 h 30"/>
                <a:gd name="T12" fmla="*/ 25 w 49"/>
                <a:gd name="T13" fmla="*/ 20 h 30"/>
                <a:gd name="T14" fmla="*/ 32 w 49"/>
                <a:gd name="T15" fmla="*/ 24 h 30"/>
                <a:gd name="T16" fmla="*/ 40 w 49"/>
                <a:gd name="T17" fmla="*/ 24 h 30"/>
                <a:gd name="T18" fmla="*/ 49 w 49"/>
                <a:gd name="T19" fmla="*/ 18 h 30"/>
                <a:gd name="T20" fmla="*/ 43 w 49"/>
                <a:gd name="T21" fmla="*/ 25 h 30"/>
                <a:gd name="T22" fmla="*/ 39 w 49"/>
                <a:gd name="T23" fmla="*/ 28 h 30"/>
                <a:gd name="T24" fmla="*/ 33 w 49"/>
                <a:gd name="T25" fmla="*/ 28 h 30"/>
                <a:gd name="T26" fmla="*/ 26 w 49"/>
                <a:gd name="T27" fmla="*/ 28 h 30"/>
                <a:gd name="T28" fmla="*/ 22 w 49"/>
                <a:gd name="T29" fmla="*/ 30 h 30"/>
                <a:gd name="T30" fmla="*/ 9 w 49"/>
                <a:gd name="T31" fmla="*/ 24 h 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9"/>
                <a:gd name="T49" fmla="*/ 0 h 30"/>
                <a:gd name="T50" fmla="*/ 49 w 49"/>
                <a:gd name="T51" fmla="*/ 30 h 3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9" h="30">
                  <a:moveTo>
                    <a:pt x="9" y="24"/>
                  </a:moveTo>
                  <a:lnTo>
                    <a:pt x="3" y="20"/>
                  </a:lnTo>
                  <a:lnTo>
                    <a:pt x="0" y="14"/>
                  </a:lnTo>
                  <a:lnTo>
                    <a:pt x="0" y="7"/>
                  </a:lnTo>
                  <a:lnTo>
                    <a:pt x="5" y="0"/>
                  </a:lnTo>
                  <a:lnTo>
                    <a:pt x="18" y="17"/>
                  </a:lnTo>
                  <a:lnTo>
                    <a:pt x="25" y="20"/>
                  </a:lnTo>
                  <a:lnTo>
                    <a:pt x="32" y="24"/>
                  </a:lnTo>
                  <a:lnTo>
                    <a:pt x="40" y="24"/>
                  </a:lnTo>
                  <a:lnTo>
                    <a:pt x="49" y="18"/>
                  </a:lnTo>
                  <a:lnTo>
                    <a:pt x="43" y="25"/>
                  </a:lnTo>
                  <a:lnTo>
                    <a:pt x="39" y="28"/>
                  </a:lnTo>
                  <a:lnTo>
                    <a:pt x="33" y="28"/>
                  </a:lnTo>
                  <a:lnTo>
                    <a:pt x="26" y="28"/>
                  </a:lnTo>
                  <a:lnTo>
                    <a:pt x="22" y="3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3" name="Freeform 36"/>
            <p:cNvSpPr>
              <a:spLocks/>
            </p:cNvSpPr>
            <p:nvPr/>
          </p:nvSpPr>
          <p:spPr bwMode="auto">
            <a:xfrm>
              <a:off x="2379" y="2902"/>
              <a:ext cx="32" cy="25"/>
            </a:xfrm>
            <a:custGeom>
              <a:avLst/>
              <a:gdLst>
                <a:gd name="T0" fmla="*/ 0 w 32"/>
                <a:gd name="T1" fmla="*/ 25 h 25"/>
                <a:gd name="T2" fmla="*/ 6 w 32"/>
                <a:gd name="T3" fmla="*/ 18 h 25"/>
                <a:gd name="T4" fmla="*/ 12 w 32"/>
                <a:gd name="T5" fmla="*/ 11 h 25"/>
                <a:gd name="T6" fmla="*/ 19 w 32"/>
                <a:gd name="T7" fmla="*/ 5 h 25"/>
                <a:gd name="T8" fmla="*/ 27 w 32"/>
                <a:gd name="T9" fmla="*/ 0 h 25"/>
                <a:gd name="T10" fmla="*/ 32 w 32"/>
                <a:gd name="T11" fmla="*/ 7 h 25"/>
                <a:gd name="T12" fmla="*/ 27 w 32"/>
                <a:gd name="T13" fmla="*/ 10 h 25"/>
                <a:gd name="T14" fmla="*/ 22 w 32"/>
                <a:gd name="T15" fmla="*/ 14 h 25"/>
                <a:gd name="T16" fmla="*/ 14 w 32"/>
                <a:gd name="T17" fmla="*/ 18 h 25"/>
                <a:gd name="T18" fmla="*/ 7 w 32"/>
                <a:gd name="T19" fmla="*/ 21 h 25"/>
                <a:gd name="T20" fmla="*/ 0 w 32"/>
                <a:gd name="T21" fmla="*/ 25 h 2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2"/>
                <a:gd name="T34" fmla="*/ 0 h 25"/>
                <a:gd name="T35" fmla="*/ 32 w 32"/>
                <a:gd name="T36" fmla="*/ 25 h 2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2" h="25">
                  <a:moveTo>
                    <a:pt x="0" y="25"/>
                  </a:moveTo>
                  <a:lnTo>
                    <a:pt x="6" y="18"/>
                  </a:lnTo>
                  <a:lnTo>
                    <a:pt x="12" y="11"/>
                  </a:lnTo>
                  <a:lnTo>
                    <a:pt x="19" y="5"/>
                  </a:lnTo>
                  <a:lnTo>
                    <a:pt x="27" y="0"/>
                  </a:lnTo>
                  <a:lnTo>
                    <a:pt x="32" y="7"/>
                  </a:lnTo>
                  <a:lnTo>
                    <a:pt x="27" y="10"/>
                  </a:lnTo>
                  <a:lnTo>
                    <a:pt x="22" y="14"/>
                  </a:lnTo>
                  <a:lnTo>
                    <a:pt x="14" y="18"/>
                  </a:lnTo>
                  <a:lnTo>
                    <a:pt x="7" y="2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33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4" name="Freeform 37"/>
            <p:cNvSpPr>
              <a:spLocks/>
            </p:cNvSpPr>
            <p:nvPr/>
          </p:nvSpPr>
          <p:spPr bwMode="auto">
            <a:xfrm>
              <a:off x="3375" y="3003"/>
              <a:ext cx="466" cy="62"/>
            </a:xfrm>
            <a:custGeom>
              <a:avLst/>
              <a:gdLst>
                <a:gd name="T0" fmla="*/ 0 w 466"/>
                <a:gd name="T1" fmla="*/ 54 h 62"/>
                <a:gd name="T2" fmla="*/ 27 w 466"/>
                <a:gd name="T3" fmla="*/ 36 h 62"/>
                <a:gd name="T4" fmla="*/ 58 w 466"/>
                <a:gd name="T5" fmla="*/ 19 h 62"/>
                <a:gd name="T6" fmla="*/ 94 w 466"/>
                <a:gd name="T7" fmla="*/ 9 h 62"/>
                <a:gd name="T8" fmla="*/ 133 w 466"/>
                <a:gd name="T9" fmla="*/ 10 h 62"/>
                <a:gd name="T10" fmla="*/ 144 w 466"/>
                <a:gd name="T11" fmla="*/ 16 h 62"/>
                <a:gd name="T12" fmla="*/ 157 w 466"/>
                <a:gd name="T13" fmla="*/ 23 h 62"/>
                <a:gd name="T14" fmla="*/ 170 w 466"/>
                <a:gd name="T15" fmla="*/ 29 h 62"/>
                <a:gd name="T16" fmla="*/ 183 w 466"/>
                <a:gd name="T17" fmla="*/ 36 h 62"/>
                <a:gd name="T18" fmla="*/ 200 w 466"/>
                <a:gd name="T19" fmla="*/ 36 h 62"/>
                <a:gd name="T20" fmla="*/ 220 w 466"/>
                <a:gd name="T21" fmla="*/ 37 h 62"/>
                <a:gd name="T22" fmla="*/ 237 w 466"/>
                <a:gd name="T23" fmla="*/ 29 h 62"/>
                <a:gd name="T24" fmla="*/ 253 w 466"/>
                <a:gd name="T25" fmla="*/ 20 h 62"/>
                <a:gd name="T26" fmla="*/ 270 w 466"/>
                <a:gd name="T27" fmla="*/ 12 h 62"/>
                <a:gd name="T28" fmla="*/ 287 w 466"/>
                <a:gd name="T29" fmla="*/ 3 h 62"/>
                <a:gd name="T30" fmla="*/ 299 w 466"/>
                <a:gd name="T31" fmla="*/ 0 h 62"/>
                <a:gd name="T32" fmla="*/ 310 w 466"/>
                <a:gd name="T33" fmla="*/ 0 h 62"/>
                <a:gd name="T34" fmla="*/ 323 w 466"/>
                <a:gd name="T35" fmla="*/ 0 h 62"/>
                <a:gd name="T36" fmla="*/ 336 w 466"/>
                <a:gd name="T37" fmla="*/ 3 h 62"/>
                <a:gd name="T38" fmla="*/ 346 w 466"/>
                <a:gd name="T39" fmla="*/ 9 h 62"/>
                <a:gd name="T40" fmla="*/ 356 w 466"/>
                <a:gd name="T41" fmla="*/ 14 h 62"/>
                <a:gd name="T42" fmla="*/ 367 w 466"/>
                <a:gd name="T43" fmla="*/ 20 h 62"/>
                <a:gd name="T44" fmla="*/ 380 w 466"/>
                <a:gd name="T45" fmla="*/ 26 h 62"/>
                <a:gd name="T46" fmla="*/ 400 w 466"/>
                <a:gd name="T47" fmla="*/ 24 h 62"/>
                <a:gd name="T48" fmla="*/ 419 w 466"/>
                <a:gd name="T49" fmla="*/ 19 h 62"/>
                <a:gd name="T50" fmla="*/ 439 w 466"/>
                <a:gd name="T51" fmla="*/ 14 h 62"/>
                <a:gd name="T52" fmla="*/ 459 w 466"/>
                <a:gd name="T53" fmla="*/ 14 h 62"/>
                <a:gd name="T54" fmla="*/ 454 w 466"/>
                <a:gd name="T55" fmla="*/ 24 h 62"/>
                <a:gd name="T56" fmla="*/ 430 w 466"/>
                <a:gd name="T57" fmla="*/ 30 h 62"/>
                <a:gd name="T58" fmla="*/ 404 w 466"/>
                <a:gd name="T59" fmla="*/ 36 h 62"/>
                <a:gd name="T60" fmla="*/ 377 w 466"/>
                <a:gd name="T61" fmla="*/ 37 h 62"/>
                <a:gd name="T62" fmla="*/ 356 w 466"/>
                <a:gd name="T63" fmla="*/ 29 h 62"/>
                <a:gd name="T64" fmla="*/ 336 w 466"/>
                <a:gd name="T65" fmla="*/ 19 h 62"/>
                <a:gd name="T66" fmla="*/ 310 w 466"/>
                <a:gd name="T67" fmla="*/ 12 h 62"/>
                <a:gd name="T68" fmla="*/ 283 w 466"/>
                <a:gd name="T69" fmla="*/ 20 h 62"/>
                <a:gd name="T70" fmla="*/ 258 w 466"/>
                <a:gd name="T71" fmla="*/ 33 h 62"/>
                <a:gd name="T72" fmla="*/ 231 w 466"/>
                <a:gd name="T73" fmla="*/ 46 h 62"/>
                <a:gd name="T74" fmla="*/ 204 w 466"/>
                <a:gd name="T75" fmla="*/ 52 h 62"/>
                <a:gd name="T76" fmla="*/ 180 w 466"/>
                <a:gd name="T77" fmla="*/ 47 h 62"/>
                <a:gd name="T78" fmla="*/ 158 w 466"/>
                <a:gd name="T79" fmla="*/ 39 h 62"/>
                <a:gd name="T80" fmla="*/ 137 w 466"/>
                <a:gd name="T81" fmla="*/ 27 h 62"/>
                <a:gd name="T82" fmla="*/ 113 w 466"/>
                <a:gd name="T83" fmla="*/ 20 h 62"/>
                <a:gd name="T84" fmla="*/ 81 w 466"/>
                <a:gd name="T85" fmla="*/ 26 h 62"/>
                <a:gd name="T86" fmla="*/ 51 w 466"/>
                <a:gd name="T87" fmla="*/ 37 h 62"/>
                <a:gd name="T88" fmla="*/ 24 w 466"/>
                <a:gd name="T89" fmla="*/ 53 h 62"/>
                <a:gd name="T90" fmla="*/ 4 w 466"/>
                <a:gd name="T91" fmla="*/ 62 h 62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466"/>
                <a:gd name="T139" fmla="*/ 0 h 62"/>
                <a:gd name="T140" fmla="*/ 466 w 466"/>
                <a:gd name="T141" fmla="*/ 62 h 62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466" h="62">
                  <a:moveTo>
                    <a:pt x="4" y="62"/>
                  </a:moveTo>
                  <a:lnTo>
                    <a:pt x="0" y="54"/>
                  </a:lnTo>
                  <a:lnTo>
                    <a:pt x="12" y="44"/>
                  </a:lnTo>
                  <a:lnTo>
                    <a:pt x="27" y="36"/>
                  </a:lnTo>
                  <a:lnTo>
                    <a:pt x="42" y="27"/>
                  </a:lnTo>
                  <a:lnTo>
                    <a:pt x="58" y="19"/>
                  </a:lnTo>
                  <a:lnTo>
                    <a:pt x="77" y="13"/>
                  </a:lnTo>
                  <a:lnTo>
                    <a:pt x="94" y="9"/>
                  </a:lnTo>
                  <a:lnTo>
                    <a:pt x="114" y="7"/>
                  </a:lnTo>
                  <a:lnTo>
                    <a:pt x="133" y="10"/>
                  </a:lnTo>
                  <a:lnTo>
                    <a:pt x="138" y="13"/>
                  </a:lnTo>
                  <a:lnTo>
                    <a:pt x="144" y="16"/>
                  </a:lnTo>
                  <a:lnTo>
                    <a:pt x="150" y="20"/>
                  </a:lnTo>
                  <a:lnTo>
                    <a:pt x="157" y="23"/>
                  </a:lnTo>
                  <a:lnTo>
                    <a:pt x="163" y="26"/>
                  </a:lnTo>
                  <a:lnTo>
                    <a:pt x="170" y="29"/>
                  </a:lnTo>
                  <a:lnTo>
                    <a:pt x="175" y="33"/>
                  </a:lnTo>
                  <a:lnTo>
                    <a:pt x="183" y="36"/>
                  </a:lnTo>
                  <a:lnTo>
                    <a:pt x="191" y="36"/>
                  </a:lnTo>
                  <a:lnTo>
                    <a:pt x="200" y="36"/>
                  </a:lnTo>
                  <a:lnTo>
                    <a:pt x="210" y="37"/>
                  </a:lnTo>
                  <a:lnTo>
                    <a:pt x="220" y="37"/>
                  </a:lnTo>
                  <a:lnTo>
                    <a:pt x="228" y="33"/>
                  </a:lnTo>
                  <a:lnTo>
                    <a:pt x="237" y="29"/>
                  </a:lnTo>
                  <a:lnTo>
                    <a:pt x="244" y="24"/>
                  </a:lnTo>
                  <a:lnTo>
                    <a:pt x="253" y="20"/>
                  </a:lnTo>
                  <a:lnTo>
                    <a:pt x="261" y="16"/>
                  </a:lnTo>
                  <a:lnTo>
                    <a:pt x="270" y="12"/>
                  </a:lnTo>
                  <a:lnTo>
                    <a:pt x="278" y="7"/>
                  </a:lnTo>
                  <a:lnTo>
                    <a:pt x="287" y="3"/>
                  </a:lnTo>
                  <a:lnTo>
                    <a:pt x="293" y="2"/>
                  </a:lnTo>
                  <a:lnTo>
                    <a:pt x="299" y="0"/>
                  </a:lnTo>
                  <a:lnTo>
                    <a:pt x="304" y="0"/>
                  </a:lnTo>
                  <a:lnTo>
                    <a:pt x="310" y="0"/>
                  </a:lnTo>
                  <a:lnTo>
                    <a:pt x="317" y="0"/>
                  </a:lnTo>
                  <a:lnTo>
                    <a:pt x="323" y="0"/>
                  </a:lnTo>
                  <a:lnTo>
                    <a:pt x="330" y="2"/>
                  </a:lnTo>
                  <a:lnTo>
                    <a:pt x="336" y="3"/>
                  </a:lnTo>
                  <a:lnTo>
                    <a:pt x="340" y="6"/>
                  </a:lnTo>
                  <a:lnTo>
                    <a:pt x="346" y="9"/>
                  </a:lnTo>
                  <a:lnTo>
                    <a:pt x="351" y="12"/>
                  </a:lnTo>
                  <a:lnTo>
                    <a:pt x="356" y="14"/>
                  </a:lnTo>
                  <a:lnTo>
                    <a:pt x="361" y="17"/>
                  </a:lnTo>
                  <a:lnTo>
                    <a:pt x="367" y="20"/>
                  </a:lnTo>
                  <a:lnTo>
                    <a:pt x="374" y="23"/>
                  </a:lnTo>
                  <a:lnTo>
                    <a:pt x="380" y="26"/>
                  </a:lnTo>
                  <a:lnTo>
                    <a:pt x="390" y="26"/>
                  </a:lnTo>
                  <a:lnTo>
                    <a:pt x="400" y="24"/>
                  </a:lnTo>
                  <a:lnTo>
                    <a:pt x="409" y="22"/>
                  </a:lnTo>
                  <a:lnTo>
                    <a:pt x="419" y="19"/>
                  </a:lnTo>
                  <a:lnTo>
                    <a:pt x="429" y="16"/>
                  </a:lnTo>
                  <a:lnTo>
                    <a:pt x="439" y="14"/>
                  </a:lnTo>
                  <a:lnTo>
                    <a:pt x="449" y="13"/>
                  </a:lnTo>
                  <a:lnTo>
                    <a:pt x="459" y="14"/>
                  </a:lnTo>
                  <a:lnTo>
                    <a:pt x="466" y="23"/>
                  </a:lnTo>
                  <a:lnTo>
                    <a:pt x="454" y="24"/>
                  </a:lnTo>
                  <a:lnTo>
                    <a:pt x="443" y="27"/>
                  </a:lnTo>
                  <a:lnTo>
                    <a:pt x="430" y="30"/>
                  </a:lnTo>
                  <a:lnTo>
                    <a:pt x="417" y="33"/>
                  </a:lnTo>
                  <a:lnTo>
                    <a:pt x="404" y="36"/>
                  </a:lnTo>
                  <a:lnTo>
                    <a:pt x="390" y="37"/>
                  </a:lnTo>
                  <a:lnTo>
                    <a:pt x="377" y="37"/>
                  </a:lnTo>
                  <a:lnTo>
                    <a:pt x="363" y="34"/>
                  </a:lnTo>
                  <a:lnTo>
                    <a:pt x="356" y="29"/>
                  </a:lnTo>
                  <a:lnTo>
                    <a:pt x="346" y="24"/>
                  </a:lnTo>
                  <a:lnTo>
                    <a:pt x="336" y="19"/>
                  </a:lnTo>
                  <a:lnTo>
                    <a:pt x="326" y="12"/>
                  </a:lnTo>
                  <a:lnTo>
                    <a:pt x="310" y="12"/>
                  </a:lnTo>
                  <a:lnTo>
                    <a:pt x="296" y="14"/>
                  </a:lnTo>
                  <a:lnTo>
                    <a:pt x="283" y="20"/>
                  </a:lnTo>
                  <a:lnTo>
                    <a:pt x="270" y="26"/>
                  </a:lnTo>
                  <a:lnTo>
                    <a:pt x="258" y="33"/>
                  </a:lnTo>
                  <a:lnTo>
                    <a:pt x="246" y="40"/>
                  </a:lnTo>
                  <a:lnTo>
                    <a:pt x="231" y="46"/>
                  </a:lnTo>
                  <a:lnTo>
                    <a:pt x="216" y="52"/>
                  </a:lnTo>
                  <a:lnTo>
                    <a:pt x="204" y="52"/>
                  </a:lnTo>
                  <a:lnTo>
                    <a:pt x="191" y="50"/>
                  </a:lnTo>
                  <a:lnTo>
                    <a:pt x="180" y="47"/>
                  </a:lnTo>
                  <a:lnTo>
                    <a:pt x="168" y="43"/>
                  </a:lnTo>
                  <a:lnTo>
                    <a:pt x="158" y="39"/>
                  </a:lnTo>
                  <a:lnTo>
                    <a:pt x="147" y="33"/>
                  </a:lnTo>
                  <a:lnTo>
                    <a:pt x="137" y="27"/>
                  </a:lnTo>
                  <a:lnTo>
                    <a:pt x="128" y="22"/>
                  </a:lnTo>
                  <a:lnTo>
                    <a:pt x="113" y="20"/>
                  </a:lnTo>
                  <a:lnTo>
                    <a:pt x="97" y="22"/>
                  </a:lnTo>
                  <a:lnTo>
                    <a:pt x="81" y="26"/>
                  </a:lnTo>
                  <a:lnTo>
                    <a:pt x="65" y="30"/>
                  </a:lnTo>
                  <a:lnTo>
                    <a:pt x="51" y="37"/>
                  </a:lnTo>
                  <a:lnTo>
                    <a:pt x="37" y="46"/>
                  </a:lnTo>
                  <a:lnTo>
                    <a:pt x="24" y="53"/>
                  </a:lnTo>
                  <a:lnTo>
                    <a:pt x="12" y="62"/>
                  </a:lnTo>
                  <a:lnTo>
                    <a:pt x="4" y="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5" name="Freeform 38"/>
            <p:cNvSpPr>
              <a:spLocks/>
            </p:cNvSpPr>
            <p:nvPr/>
          </p:nvSpPr>
          <p:spPr bwMode="auto">
            <a:xfrm>
              <a:off x="2260" y="2686"/>
              <a:ext cx="88" cy="88"/>
            </a:xfrm>
            <a:custGeom>
              <a:avLst/>
              <a:gdLst>
                <a:gd name="T0" fmla="*/ 56 w 88"/>
                <a:gd name="T1" fmla="*/ 88 h 88"/>
                <a:gd name="T2" fmla="*/ 50 w 88"/>
                <a:gd name="T3" fmla="*/ 87 h 88"/>
                <a:gd name="T4" fmla="*/ 43 w 88"/>
                <a:gd name="T5" fmla="*/ 85 h 88"/>
                <a:gd name="T6" fmla="*/ 36 w 88"/>
                <a:gd name="T7" fmla="*/ 84 h 88"/>
                <a:gd name="T8" fmla="*/ 29 w 88"/>
                <a:gd name="T9" fmla="*/ 81 h 88"/>
                <a:gd name="T10" fmla="*/ 25 w 88"/>
                <a:gd name="T11" fmla="*/ 77 h 88"/>
                <a:gd name="T12" fmla="*/ 22 w 88"/>
                <a:gd name="T13" fmla="*/ 74 h 88"/>
                <a:gd name="T14" fmla="*/ 18 w 88"/>
                <a:gd name="T15" fmla="*/ 73 h 88"/>
                <a:gd name="T16" fmla="*/ 12 w 88"/>
                <a:gd name="T17" fmla="*/ 67 h 88"/>
                <a:gd name="T18" fmla="*/ 9 w 88"/>
                <a:gd name="T19" fmla="*/ 62 h 88"/>
                <a:gd name="T20" fmla="*/ 6 w 88"/>
                <a:gd name="T21" fmla="*/ 58 h 88"/>
                <a:gd name="T22" fmla="*/ 3 w 88"/>
                <a:gd name="T23" fmla="*/ 54 h 88"/>
                <a:gd name="T24" fmla="*/ 0 w 88"/>
                <a:gd name="T25" fmla="*/ 47 h 88"/>
                <a:gd name="T26" fmla="*/ 0 w 88"/>
                <a:gd name="T27" fmla="*/ 35 h 88"/>
                <a:gd name="T28" fmla="*/ 3 w 88"/>
                <a:gd name="T29" fmla="*/ 28 h 88"/>
                <a:gd name="T30" fmla="*/ 5 w 88"/>
                <a:gd name="T31" fmla="*/ 22 h 88"/>
                <a:gd name="T32" fmla="*/ 9 w 88"/>
                <a:gd name="T33" fmla="*/ 17 h 88"/>
                <a:gd name="T34" fmla="*/ 13 w 88"/>
                <a:gd name="T35" fmla="*/ 11 h 88"/>
                <a:gd name="T36" fmla="*/ 18 w 88"/>
                <a:gd name="T37" fmla="*/ 8 h 88"/>
                <a:gd name="T38" fmla="*/ 22 w 88"/>
                <a:gd name="T39" fmla="*/ 7 h 88"/>
                <a:gd name="T40" fmla="*/ 28 w 88"/>
                <a:gd name="T41" fmla="*/ 4 h 88"/>
                <a:gd name="T42" fmla="*/ 33 w 88"/>
                <a:gd name="T43" fmla="*/ 2 h 88"/>
                <a:gd name="T44" fmla="*/ 39 w 88"/>
                <a:gd name="T45" fmla="*/ 1 h 88"/>
                <a:gd name="T46" fmla="*/ 45 w 88"/>
                <a:gd name="T47" fmla="*/ 1 h 88"/>
                <a:gd name="T48" fmla="*/ 50 w 88"/>
                <a:gd name="T49" fmla="*/ 0 h 88"/>
                <a:gd name="T50" fmla="*/ 56 w 88"/>
                <a:gd name="T51" fmla="*/ 0 h 88"/>
                <a:gd name="T52" fmla="*/ 63 w 88"/>
                <a:gd name="T53" fmla="*/ 1 h 88"/>
                <a:gd name="T54" fmla="*/ 70 w 88"/>
                <a:gd name="T55" fmla="*/ 5 h 88"/>
                <a:gd name="T56" fmla="*/ 78 w 88"/>
                <a:gd name="T57" fmla="*/ 11 h 88"/>
                <a:gd name="T58" fmla="*/ 85 w 88"/>
                <a:gd name="T59" fmla="*/ 17 h 88"/>
                <a:gd name="T60" fmla="*/ 86 w 88"/>
                <a:gd name="T61" fmla="*/ 30 h 88"/>
                <a:gd name="T62" fmla="*/ 88 w 88"/>
                <a:gd name="T63" fmla="*/ 41 h 88"/>
                <a:gd name="T64" fmla="*/ 88 w 88"/>
                <a:gd name="T65" fmla="*/ 52 h 88"/>
                <a:gd name="T66" fmla="*/ 85 w 88"/>
                <a:gd name="T67" fmla="*/ 67 h 88"/>
                <a:gd name="T68" fmla="*/ 78 w 88"/>
                <a:gd name="T69" fmla="*/ 74 h 88"/>
                <a:gd name="T70" fmla="*/ 72 w 88"/>
                <a:gd name="T71" fmla="*/ 78 h 88"/>
                <a:gd name="T72" fmla="*/ 65 w 88"/>
                <a:gd name="T73" fmla="*/ 84 h 88"/>
                <a:gd name="T74" fmla="*/ 56 w 88"/>
                <a:gd name="T75" fmla="*/ 88 h 8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88"/>
                <a:gd name="T115" fmla="*/ 0 h 88"/>
                <a:gd name="T116" fmla="*/ 88 w 88"/>
                <a:gd name="T117" fmla="*/ 88 h 8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88" h="88">
                  <a:moveTo>
                    <a:pt x="56" y="88"/>
                  </a:moveTo>
                  <a:lnTo>
                    <a:pt x="50" y="87"/>
                  </a:lnTo>
                  <a:lnTo>
                    <a:pt x="43" y="85"/>
                  </a:lnTo>
                  <a:lnTo>
                    <a:pt x="36" y="84"/>
                  </a:lnTo>
                  <a:lnTo>
                    <a:pt x="29" y="81"/>
                  </a:lnTo>
                  <a:lnTo>
                    <a:pt x="25" y="77"/>
                  </a:lnTo>
                  <a:lnTo>
                    <a:pt x="22" y="74"/>
                  </a:lnTo>
                  <a:lnTo>
                    <a:pt x="18" y="73"/>
                  </a:lnTo>
                  <a:lnTo>
                    <a:pt x="12" y="67"/>
                  </a:lnTo>
                  <a:lnTo>
                    <a:pt x="9" y="62"/>
                  </a:lnTo>
                  <a:lnTo>
                    <a:pt x="6" y="58"/>
                  </a:lnTo>
                  <a:lnTo>
                    <a:pt x="3" y="54"/>
                  </a:lnTo>
                  <a:lnTo>
                    <a:pt x="0" y="47"/>
                  </a:lnTo>
                  <a:lnTo>
                    <a:pt x="0" y="35"/>
                  </a:lnTo>
                  <a:lnTo>
                    <a:pt x="3" y="28"/>
                  </a:lnTo>
                  <a:lnTo>
                    <a:pt x="5" y="22"/>
                  </a:lnTo>
                  <a:lnTo>
                    <a:pt x="9" y="17"/>
                  </a:lnTo>
                  <a:lnTo>
                    <a:pt x="13" y="11"/>
                  </a:lnTo>
                  <a:lnTo>
                    <a:pt x="18" y="8"/>
                  </a:lnTo>
                  <a:lnTo>
                    <a:pt x="22" y="7"/>
                  </a:lnTo>
                  <a:lnTo>
                    <a:pt x="28" y="4"/>
                  </a:lnTo>
                  <a:lnTo>
                    <a:pt x="33" y="2"/>
                  </a:lnTo>
                  <a:lnTo>
                    <a:pt x="39" y="1"/>
                  </a:lnTo>
                  <a:lnTo>
                    <a:pt x="45" y="1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63" y="1"/>
                  </a:lnTo>
                  <a:lnTo>
                    <a:pt x="70" y="5"/>
                  </a:lnTo>
                  <a:lnTo>
                    <a:pt x="78" y="11"/>
                  </a:lnTo>
                  <a:lnTo>
                    <a:pt x="85" y="17"/>
                  </a:lnTo>
                  <a:lnTo>
                    <a:pt x="86" y="30"/>
                  </a:lnTo>
                  <a:lnTo>
                    <a:pt x="88" y="41"/>
                  </a:lnTo>
                  <a:lnTo>
                    <a:pt x="88" y="52"/>
                  </a:lnTo>
                  <a:lnTo>
                    <a:pt x="85" y="67"/>
                  </a:lnTo>
                  <a:lnTo>
                    <a:pt x="78" y="74"/>
                  </a:lnTo>
                  <a:lnTo>
                    <a:pt x="72" y="78"/>
                  </a:lnTo>
                  <a:lnTo>
                    <a:pt x="65" y="84"/>
                  </a:lnTo>
                  <a:lnTo>
                    <a:pt x="56" y="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6" name="Freeform 39"/>
            <p:cNvSpPr>
              <a:spLocks/>
            </p:cNvSpPr>
            <p:nvPr/>
          </p:nvSpPr>
          <p:spPr bwMode="auto">
            <a:xfrm>
              <a:off x="2275" y="2701"/>
              <a:ext cx="60" cy="58"/>
            </a:xfrm>
            <a:custGeom>
              <a:avLst/>
              <a:gdLst>
                <a:gd name="T0" fmla="*/ 31 w 60"/>
                <a:gd name="T1" fmla="*/ 58 h 58"/>
                <a:gd name="T2" fmla="*/ 25 w 60"/>
                <a:gd name="T3" fmla="*/ 56 h 58"/>
                <a:gd name="T4" fmla="*/ 21 w 60"/>
                <a:gd name="T5" fmla="*/ 53 h 58"/>
                <a:gd name="T6" fmla="*/ 17 w 60"/>
                <a:gd name="T7" fmla="*/ 50 h 58"/>
                <a:gd name="T8" fmla="*/ 11 w 60"/>
                <a:gd name="T9" fmla="*/ 47 h 58"/>
                <a:gd name="T10" fmla="*/ 7 w 60"/>
                <a:gd name="T11" fmla="*/ 42 h 58"/>
                <a:gd name="T12" fmla="*/ 0 w 60"/>
                <a:gd name="T13" fmla="*/ 30 h 58"/>
                <a:gd name="T14" fmla="*/ 3 w 60"/>
                <a:gd name="T15" fmla="*/ 17 h 58"/>
                <a:gd name="T16" fmla="*/ 7 w 60"/>
                <a:gd name="T17" fmla="*/ 12 h 58"/>
                <a:gd name="T18" fmla="*/ 10 w 60"/>
                <a:gd name="T19" fmla="*/ 7 h 58"/>
                <a:gd name="T20" fmla="*/ 13 w 60"/>
                <a:gd name="T21" fmla="*/ 5 h 58"/>
                <a:gd name="T22" fmla="*/ 17 w 60"/>
                <a:gd name="T23" fmla="*/ 2 h 58"/>
                <a:gd name="T24" fmla="*/ 23 w 60"/>
                <a:gd name="T25" fmla="*/ 0 h 58"/>
                <a:gd name="T26" fmla="*/ 28 w 60"/>
                <a:gd name="T27" fmla="*/ 0 h 58"/>
                <a:gd name="T28" fmla="*/ 35 w 60"/>
                <a:gd name="T29" fmla="*/ 0 h 58"/>
                <a:gd name="T30" fmla="*/ 41 w 60"/>
                <a:gd name="T31" fmla="*/ 3 h 58"/>
                <a:gd name="T32" fmla="*/ 47 w 60"/>
                <a:gd name="T33" fmla="*/ 6 h 58"/>
                <a:gd name="T34" fmla="*/ 58 w 60"/>
                <a:gd name="T35" fmla="*/ 20 h 58"/>
                <a:gd name="T36" fmla="*/ 60 w 60"/>
                <a:gd name="T37" fmla="*/ 37 h 58"/>
                <a:gd name="T38" fmla="*/ 55 w 60"/>
                <a:gd name="T39" fmla="*/ 43 h 58"/>
                <a:gd name="T40" fmla="*/ 50 w 60"/>
                <a:gd name="T41" fmla="*/ 50 h 58"/>
                <a:gd name="T42" fmla="*/ 47 w 60"/>
                <a:gd name="T43" fmla="*/ 53 h 58"/>
                <a:gd name="T44" fmla="*/ 43 w 60"/>
                <a:gd name="T45" fmla="*/ 55 h 58"/>
                <a:gd name="T46" fmla="*/ 37 w 60"/>
                <a:gd name="T47" fmla="*/ 56 h 58"/>
                <a:gd name="T48" fmla="*/ 31 w 60"/>
                <a:gd name="T49" fmla="*/ 58 h 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0"/>
                <a:gd name="T76" fmla="*/ 0 h 58"/>
                <a:gd name="T77" fmla="*/ 60 w 60"/>
                <a:gd name="T78" fmla="*/ 58 h 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0" h="58">
                  <a:moveTo>
                    <a:pt x="31" y="58"/>
                  </a:moveTo>
                  <a:lnTo>
                    <a:pt x="25" y="56"/>
                  </a:lnTo>
                  <a:lnTo>
                    <a:pt x="21" y="53"/>
                  </a:lnTo>
                  <a:lnTo>
                    <a:pt x="17" y="50"/>
                  </a:lnTo>
                  <a:lnTo>
                    <a:pt x="11" y="47"/>
                  </a:lnTo>
                  <a:lnTo>
                    <a:pt x="7" y="42"/>
                  </a:lnTo>
                  <a:lnTo>
                    <a:pt x="0" y="30"/>
                  </a:lnTo>
                  <a:lnTo>
                    <a:pt x="3" y="17"/>
                  </a:lnTo>
                  <a:lnTo>
                    <a:pt x="7" y="12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35" y="0"/>
                  </a:lnTo>
                  <a:lnTo>
                    <a:pt x="41" y="3"/>
                  </a:lnTo>
                  <a:lnTo>
                    <a:pt x="47" y="6"/>
                  </a:lnTo>
                  <a:lnTo>
                    <a:pt x="58" y="20"/>
                  </a:lnTo>
                  <a:lnTo>
                    <a:pt x="60" y="37"/>
                  </a:lnTo>
                  <a:lnTo>
                    <a:pt x="55" y="43"/>
                  </a:lnTo>
                  <a:lnTo>
                    <a:pt x="50" y="50"/>
                  </a:lnTo>
                  <a:lnTo>
                    <a:pt x="47" y="53"/>
                  </a:lnTo>
                  <a:lnTo>
                    <a:pt x="43" y="55"/>
                  </a:lnTo>
                  <a:lnTo>
                    <a:pt x="37" y="56"/>
                  </a:lnTo>
                  <a:lnTo>
                    <a:pt x="31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7" name="Freeform 40"/>
            <p:cNvSpPr>
              <a:spLocks/>
            </p:cNvSpPr>
            <p:nvPr/>
          </p:nvSpPr>
          <p:spPr bwMode="auto">
            <a:xfrm>
              <a:off x="2134" y="2588"/>
              <a:ext cx="96" cy="90"/>
            </a:xfrm>
            <a:custGeom>
              <a:avLst/>
              <a:gdLst>
                <a:gd name="T0" fmla="*/ 62 w 96"/>
                <a:gd name="T1" fmla="*/ 90 h 90"/>
                <a:gd name="T2" fmla="*/ 56 w 96"/>
                <a:gd name="T3" fmla="*/ 90 h 90"/>
                <a:gd name="T4" fmla="*/ 49 w 96"/>
                <a:gd name="T5" fmla="*/ 89 h 90"/>
                <a:gd name="T6" fmla="*/ 43 w 96"/>
                <a:gd name="T7" fmla="*/ 89 h 90"/>
                <a:gd name="T8" fmla="*/ 38 w 96"/>
                <a:gd name="T9" fmla="*/ 88 h 90"/>
                <a:gd name="T10" fmla="*/ 33 w 96"/>
                <a:gd name="T11" fmla="*/ 85 h 90"/>
                <a:gd name="T12" fmla="*/ 28 w 96"/>
                <a:gd name="T13" fmla="*/ 83 h 90"/>
                <a:gd name="T14" fmla="*/ 22 w 96"/>
                <a:gd name="T15" fmla="*/ 79 h 90"/>
                <a:gd name="T16" fmla="*/ 18 w 96"/>
                <a:gd name="T17" fmla="*/ 76 h 90"/>
                <a:gd name="T18" fmla="*/ 13 w 96"/>
                <a:gd name="T19" fmla="*/ 69 h 90"/>
                <a:gd name="T20" fmla="*/ 9 w 96"/>
                <a:gd name="T21" fmla="*/ 60 h 90"/>
                <a:gd name="T22" fmla="*/ 5 w 96"/>
                <a:gd name="T23" fmla="*/ 52 h 90"/>
                <a:gd name="T24" fmla="*/ 0 w 96"/>
                <a:gd name="T25" fmla="*/ 40 h 90"/>
                <a:gd name="T26" fmla="*/ 5 w 96"/>
                <a:gd name="T27" fmla="*/ 22 h 90"/>
                <a:gd name="T28" fmla="*/ 11 w 96"/>
                <a:gd name="T29" fmla="*/ 15 h 90"/>
                <a:gd name="T30" fmla="*/ 16 w 96"/>
                <a:gd name="T31" fmla="*/ 10 h 90"/>
                <a:gd name="T32" fmla="*/ 25 w 96"/>
                <a:gd name="T33" fmla="*/ 6 h 90"/>
                <a:gd name="T34" fmla="*/ 33 w 96"/>
                <a:gd name="T35" fmla="*/ 3 h 90"/>
                <a:gd name="T36" fmla="*/ 42 w 96"/>
                <a:gd name="T37" fmla="*/ 0 h 90"/>
                <a:gd name="T38" fmla="*/ 53 w 96"/>
                <a:gd name="T39" fmla="*/ 0 h 90"/>
                <a:gd name="T40" fmla="*/ 62 w 96"/>
                <a:gd name="T41" fmla="*/ 5 h 90"/>
                <a:gd name="T42" fmla="*/ 69 w 96"/>
                <a:gd name="T43" fmla="*/ 9 h 90"/>
                <a:gd name="T44" fmla="*/ 76 w 96"/>
                <a:gd name="T45" fmla="*/ 13 h 90"/>
                <a:gd name="T46" fmla="*/ 85 w 96"/>
                <a:gd name="T47" fmla="*/ 17 h 90"/>
                <a:gd name="T48" fmla="*/ 88 w 96"/>
                <a:gd name="T49" fmla="*/ 26 h 90"/>
                <a:gd name="T50" fmla="*/ 91 w 96"/>
                <a:gd name="T51" fmla="*/ 32 h 90"/>
                <a:gd name="T52" fmla="*/ 93 w 96"/>
                <a:gd name="T53" fmla="*/ 39 h 90"/>
                <a:gd name="T54" fmla="*/ 96 w 96"/>
                <a:gd name="T55" fmla="*/ 49 h 90"/>
                <a:gd name="T56" fmla="*/ 95 w 96"/>
                <a:gd name="T57" fmla="*/ 62 h 90"/>
                <a:gd name="T58" fmla="*/ 93 w 96"/>
                <a:gd name="T59" fmla="*/ 66 h 90"/>
                <a:gd name="T60" fmla="*/ 92 w 96"/>
                <a:gd name="T61" fmla="*/ 70 h 90"/>
                <a:gd name="T62" fmla="*/ 89 w 96"/>
                <a:gd name="T63" fmla="*/ 75 h 90"/>
                <a:gd name="T64" fmla="*/ 86 w 96"/>
                <a:gd name="T65" fmla="*/ 80 h 90"/>
                <a:gd name="T66" fmla="*/ 82 w 96"/>
                <a:gd name="T67" fmla="*/ 83 h 90"/>
                <a:gd name="T68" fmla="*/ 76 w 96"/>
                <a:gd name="T69" fmla="*/ 85 h 90"/>
                <a:gd name="T70" fmla="*/ 69 w 96"/>
                <a:gd name="T71" fmla="*/ 88 h 90"/>
                <a:gd name="T72" fmla="*/ 62 w 96"/>
                <a:gd name="T73" fmla="*/ 90 h 9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96"/>
                <a:gd name="T112" fmla="*/ 0 h 90"/>
                <a:gd name="T113" fmla="*/ 96 w 96"/>
                <a:gd name="T114" fmla="*/ 90 h 9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96" h="90">
                  <a:moveTo>
                    <a:pt x="62" y="90"/>
                  </a:moveTo>
                  <a:lnTo>
                    <a:pt x="56" y="90"/>
                  </a:lnTo>
                  <a:lnTo>
                    <a:pt x="49" y="89"/>
                  </a:lnTo>
                  <a:lnTo>
                    <a:pt x="43" y="89"/>
                  </a:lnTo>
                  <a:lnTo>
                    <a:pt x="38" y="88"/>
                  </a:lnTo>
                  <a:lnTo>
                    <a:pt x="33" y="85"/>
                  </a:lnTo>
                  <a:lnTo>
                    <a:pt x="28" y="83"/>
                  </a:lnTo>
                  <a:lnTo>
                    <a:pt x="22" y="79"/>
                  </a:lnTo>
                  <a:lnTo>
                    <a:pt x="18" y="76"/>
                  </a:lnTo>
                  <a:lnTo>
                    <a:pt x="13" y="69"/>
                  </a:lnTo>
                  <a:lnTo>
                    <a:pt x="9" y="60"/>
                  </a:lnTo>
                  <a:lnTo>
                    <a:pt x="5" y="52"/>
                  </a:lnTo>
                  <a:lnTo>
                    <a:pt x="0" y="40"/>
                  </a:lnTo>
                  <a:lnTo>
                    <a:pt x="5" y="22"/>
                  </a:lnTo>
                  <a:lnTo>
                    <a:pt x="11" y="15"/>
                  </a:lnTo>
                  <a:lnTo>
                    <a:pt x="16" y="10"/>
                  </a:lnTo>
                  <a:lnTo>
                    <a:pt x="25" y="6"/>
                  </a:lnTo>
                  <a:lnTo>
                    <a:pt x="33" y="3"/>
                  </a:lnTo>
                  <a:lnTo>
                    <a:pt x="42" y="0"/>
                  </a:lnTo>
                  <a:lnTo>
                    <a:pt x="53" y="0"/>
                  </a:lnTo>
                  <a:lnTo>
                    <a:pt x="62" y="5"/>
                  </a:lnTo>
                  <a:lnTo>
                    <a:pt x="69" y="9"/>
                  </a:lnTo>
                  <a:lnTo>
                    <a:pt x="76" y="13"/>
                  </a:lnTo>
                  <a:lnTo>
                    <a:pt x="85" y="17"/>
                  </a:lnTo>
                  <a:lnTo>
                    <a:pt x="88" y="26"/>
                  </a:lnTo>
                  <a:lnTo>
                    <a:pt x="91" y="32"/>
                  </a:lnTo>
                  <a:lnTo>
                    <a:pt x="93" y="39"/>
                  </a:lnTo>
                  <a:lnTo>
                    <a:pt x="96" y="49"/>
                  </a:lnTo>
                  <a:lnTo>
                    <a:pt x="95" y="62"/>
                  </a:lnTo>
                  <a:lnTo>
                    <a:pt x="93" y="66"/>
                  </a:lnTo>
                  <a:lnTo>
                    <a:pt x="92" y="70"/>
                  </a:lnTo>
                  <a:lnTo>
                    <a:pt x="89" y="75"/>
                  </a:lnTo>
                  <a:lnTo>
                    <a:pt x="86" y="80"/>
                  </a:lnTo>
                  <a:lnTo>
                    <a:pt x="82" y="83"/>
                  </a:lnTo>
                  <a:lnTo>
                    <a:pt x="76" y="85"/>
                  </a:lnTo>
                  <a:lnTo>
                    <a:pt x="69" y="88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8" name="Freeform 41"/>
            <p:cNvSpPr>
              <a:spLocks/>
            </p:cNvSpPr>
            <p:nvPr/>
          </p:nvSpPr>
          <p:spPr bwMode="auto">
            <a:xfrm>
              <a:off x="2152" y="2607"/>
              <a:ext cx="64" cy="60"/>
            </a:xfrm>
            <a:custGeom>
              <a:avLst/>
              <a:gdLst>
                <a:gd name="T0" fmla="*/ 37 w 64"/>
                <a:gd name="T1" fmla="*/ 60 h 60"/>
                <a:gd name="T2" fmla="*/ 30 w 64"/>
                <a:gd name="T3" fmla="*/ 59 h 60"/>
                <a:gd name="T4" fmla="*/ 24 w 64"/>
                <a:gd name="T5" fmla="*/ 56 h 60"/>
                <a:gd name="T6" fmla="*/ 18 w 64"/>
                <a:gd name="T7" fmla="*/ 53 h 60"/>
                <a:gd name="T8" fmla="*/ 13 w 64"/>
                <a:gd name="T9" fmla="*/ 49 h 60"/>
                <a:gd name="T10" fmla="*/ 10 w 64"/>
                <a:gd name="T11" fmla="*/ 44 h 60"/>
                <a:gd name="T12" fmla="*/ 7 w 64"/>
                <a:gd name="T13" fmla="*/ 38 h 60"/>
                <a:gd name="T14" fmla="*/ 3 w 64"/>
                <a:gd name="T15" fmla="*/ 31 h 60"/>
                <a:gd name="T16" fmla="*/ 0 w 64"/>
                <a:gd name="T17" fmla="*/ 24 h 60"/>
                <a:gd name="T18" fmla="*/ 0 w 64"/>
                <a:gd name="T19" fmla="*/ 13 h 60"/>
                <a:gd name="T20" fmla="*/ 4 w 64"/>
                <a:gd name="T21" fmla="*/ 8 h 60"/>
                <a:gd name="T22" fmla="*/ 7 w 64"/>
                <a:gd name="T23" fmla="*/ 6 h 60"/>
                <a:gd name="T24" fmla="*/ 13 w 64"/>
                <a:gd name="T25" fmla="*/ 3 h 60"/>
                <a:gd name="T26" fmla="*/ 18 w 64"/>
                <a:gd name="T27" fmla="*/ 0 h 60"/>
                <a:gd name="T28" fmla="*/ 43 w 64"/>
                <a:gd name="T29" fmla="*/ 3 h 60"/>
                <a:gd name="T30" fmla="*/ 48 w 64"/>
                <a:gd name="T31" fmla="*/ 6 h 60"/>
                <a:gd name="T32" fmla="*/ 55 w 64"/>
                <a:gd name="T33" fmla="*/ 11 h 60"/>
                <a:gd name="T34" fmla="*/ 60 w 64"/>
                <a:gd name="T35" fmla="*/ 17 h 60"/>
                <a:gd name="T36" fmla="*/ 63 w 64"/>
                <a:gd name="T37" fmla="*/ 26 h 60"/>
                <a:gd name="T38" fmla="*/ 64 w 64"/>
                <a:gd name="T39" fmla="*/ 34 h 60"/>
                <a:gd name="T40" fmla="*/ 61 w 64"/>
                <a:gd name="T41" fmla="*/ 40 h 60"/>
                <a:gd name="T42" fmla="*/ 57 w 64"/>
                <a:gd name="T43" fmla="*/ 47 h 60"/>
                <a:gd name="T44" fmla="*/ 51 w 64"/>
                <a:gd name="T45" fmla="*/ 56 h 60"/>
                <a:gd name="T46" fmla="*/ 37 w 64"/>
                <a:gd name="T47" fmla="*/ 60 h 6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4"/>
                <a:gd name="T73" fmla="*/ 0 h 60"/>
                <a:gd name="T74" fmla="*/ 64 w 64"/>
                <a:gd name="T75" fmla="*/ 60 h 6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4" h="60">
                  <a:moveTo>
                    <a:pt x="37" y="60"/>
                  </a:moveTo>
                  <a:lnTo>
                    <a:pt x="30" y="59"/>
                  </a:lnTo>
                  <a:lnTo>
                    <a:pt x="24" y="56"/>
                  </a:lnTo>
                  <a:lnTo>
                    <a:pt x="18" y="53"/>
                  </a:lnTo>
                  <a:lnTo>
                    <a:pt x="13" y="49"/>
                  </a:lnTo>
                  <a:lnTo>
                    <a:pt x="10" y="44"/>
                  </a:lnTo>
                  <a:lnTo>
                    <a:pt x="7" y="38"/>
                  </a:lnTo>
                  <a:lnTo>
                    <a:pt x="3" y="31"/>
                  </a:lnTo>
                  <a:lnTo>
                    <a:pt x="0" y="24"/>
                  </a:lnTo>
                  <a:lnTo>
                    <a:pt x="0" y="13"/>
                  </a:lnTo>
                  <a:lnTo>
                    <a:pt x="4" y="8"/>
                  </a:lnTo>
                  <a:lnTo>
                    <a:pt x="7" y="6"/>
                  </a:lnTo>
                  <a:lnTo>
                    <a:pt x="13" y="3"/>
                  </a:lnTo>
                  <a:lnTo>
                    <a:pt x="18" y="0"/>
                  </a:lnTo>
                  <a:lnTo>
                    <a:pt x="43" y="3"/>
                  </a:lnTo>
                  <a:lnTo>
                    <a:pt x="48" y="6"/>
                  </a:lnTo>
                  <a:lnTo>
                    <a:pt x="55" y="11"/>
                  </a:lnTo>
                  <a:lnTo>
                    <a:pt x="60" y="17"/>
                  </a:lnTo>
                  <a:lnTo>
                    <a:pt x="63" y="26"/>
                  </a:lnTo>
                  <a:lnTo>
                    <a:pt x="64" y="34"/>
                  </a:lnTo>
                  <a:lnTo>
                    <a:pt x="61" y="40"/>
                  </a:lnTo>
                  <a:lnTo>
                    <a:pt x="57" y="47"/>
                  </a:lnTo>
                  <a:lnTo>
                    <a:pt x="51" y="56"/>
                  </a:lnTo>
                  <a:lnTo>
                    <a:pt x="37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89" name="Freeform 42"/>
            <p:cNvSpPr>
              <a:spLocks/>
            </p:cNvSpPr>
            <p:nvPr/>
          </p:nvSpPr>
          <p:spPr bwMode="auto">
            <a:xfrm>
              <a:off x="1691" y="2598"/>
              <a:ext cx="392" cy="52"/>
            </a:xfrm>
            <a:custGeom>
              <a:avLst/>
              <a:gdLst>
                <a:gd name="T0" fmla="*/ 256 w 392"/>
                <a:gd name="T1" fmla="*/ 45 h 52"/>
                <a:gd name="T2" fmla="*/ 215 w 392"/>
                <a:gd name="T3" fmla="*/ 27 h 52"/>
                <a:gd name="T4" fmla="*/ 175 w 392"/>
                <a:gd name="T5" fmla="*/ 17 h 52"/>
                <a:gd name="T6" fmla="*/ 136 w 392"/>
                <a:gd name="T7" fmla="*/ 25 h 52"/>
                <a:gd name="T8" fmla="*/ 103 w 392"/>
                <a:gd name="T9" fmla="*/ 39 h 52"/>
                <a:gd name="T10" fmla="*/ 72 w 392"/>
                <a:gd name="T11" fmla="*/ 39 h 52"/>
                <a:gd name="T12" fmla="*/ 40 w 392"/>
                <a:gd name="T13" fmla="*/ 37 h 52"/>
                <a:gd name="T14" fmla="*/ 13 w 392"/>
                <a:gd name="T15" fmla="*/ 36 h 52"/>
                <a:gd name="T16" fmla="*/ 4 w 392"/>
                <a:gd name="T17" fmla="*/ 29 h 52"/>
                <a:gd name="T18" fmla="*/ 13 w 392"/>
                <a:gd name="T19" fmla="*/ 26 h 52"/>
                <a:gd name="T20" fmla="*/ 23 w 392"/>
                <a:gd name="T21" fmla="*/ 22 h 52"/>
                <a:gd name="T22" fmla="*/ 57 w 392"/>
                <a:gd name="T23" fmla="*/ 26 h 52"/>
                <a:gd name="T24" fmla="*/ 93 w 392"/>
                <a:gd name="T25" fmla="*/ 25 h 52"/>
                <a:gd name="T26" fmla="*/ 126 w 392"/>
                <a:gd name="T27" fmla="*/ 16 h 52"/>
                <a:gd name="T28" fmla="*/ 159 w 392"/>
                <a:gd name="T29" fmla="*/ 0 h 52"/>
                <a:gd name="T30" fmla="*/ 190 w 392"/>
                <a:gd name="T31" fmla="*/ 3 h 52"/>
                <a:gd name="T32" fmla="*/ 218 w 392"/>
                <a:gd name="T33" fmla="*/ 13 h 52"/>
                <a:gd name="T34" fmla="*/ 245 w 392"/>
                <a:gd name="T35" fmla="*/ 27 h 52"/>
                <a:gd name="T36" fmla="*/ 275 w 392"/>
                <a:gd name="T37" fmla="*/ 40 h 52"/>
                <a:gd name="T38" fmla="*/ 296 w 392"/>
                <a:gd name="T39" fmla="*/ 35 h 52"/>
                <a:gd name="T40" fmla="*/ 315 w 392"/>
                <a:gd name="T41" fmla="*/ 23 h 52"/>
                <a:gd name="T42" fmla="*/ 332 w 392"/>
                <a:gd name="T43" fmla="*/ 16 h 52"/>
                <a:gd name="T44" fmla="*/ 345 w 392"/>
                <a:gd name="T45" fmla="*/ 16 h 52"/>
                <a:gd name="T46" fmla="*/ 358 w 392"/>
                <a:gd name="T47" fmla="*/ 15 h 52"/>
                <a:gd name="T48" fmla="*/ 373 w 392"/>
                <a:gd name="T49" fmla="*/ 16 h 52"/>
                <a:gd name="T50" fmla="*/ 392 w 392"/>
                <a:gd name="T51" fmla="*/ 29 h 52"/>
                <a:gd name="T52" fmla="*/ 379 w 392"/>
                <a:gd name="T53" fmla="*/ 32 h 52"/>
                <a:gd name="T54" fmla="*/ 371 w 392"/>
                <a:gd name="T55" fmla="*/ 29 h 52"/>
                <a:gd name="T56" fmla="*/ 355 w 392"/>
                <a:gd name="T57" fmla="*/ 26 h 52"/>
                <a:gd name="T58" fmla="*/ 336 w 392"/>
                <a:gd name="T59" fmla="*/ 30 h 52"/>
                <a:gd name="T60" fmla="*/ 318 w 392"/>
                <a:gd name="T61" fmla="*/ 39 h 52"/>
                <a:gd name="T62" fmla="*/ 300 w 392"/>
                <a:gd name="T63" fmla="*/ 47 h 52"/>
                <a:gd name="T64" fmla="*/ 276 w 392"/>
                <a:gd name="T65" fmla="*/ 52 h 5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92"/>
                <a:gd name="T100" fmla="*/ 0 h 52"/>
                <a:gd name="T101" fmla="*/ 392 w 392"/>
                <a:gd name="T102" fmla="*/ 52 h 5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92" h="52">
                  <a:moveTo>
                    <a:pt x="276" y="52"/>
                  </a:moveTo>
                  <a:lnTo>
                    <a:pt x="256" y="45"/>
                  </a:lnTo>
                  <a:lnTo>
                    <a:pt x="235" y="36"/>
                  </a:lnTo>
                  <a:lnTo>
                    <a:pt x="215" y="27"/>
                  </a:lnTo>
                  <a:lnTo>
                    <a:pt x="195" y="20"/>
                  </a:lnTo>
                  <a:lnTo>
                    <a:pt x="175" y="17"/>
                  </a:lnTo>
                  <a:lnTo>
                    <a:pt x="155" y="17"/>
                  </a:lnTo>
                  <a:lnTo>
                    <a:pt x="136" y="25"/>
                  </a:lnTo>
                  <a:lnTo>
                    <a:pt x="117" y="37"/>
                  </a:lnTo>
                  <a:lnTo>
                    <a:pt x="103" y="39"/>
                  </a:lnTo>
                  <a:lnTo>
                    <a:pt x="87" y="39"/>
                  </a:lnTo>
                  <a:lnTo>
                    <a:pt x="72" y="39"/>
                  </a:lnTo>
                  <a:lnTo>
                    <a:pt x="56" y="39"/>
                  </a:lnTo>
                  <a:lnTo>
                    <a:pt x="40" y="37"/>
                  </a:lnTo>
                  <a:lnTo>
                    <a:pt x="26" y="37"/>
                  </a:lnTo>
                  <a:lnTo>
                    <a:pt x="13" y="36"/>
                  </a:lnTo>
                  <a:lnTo>
                    <a:pt x="0" y="35"/>
                  </a:lnTo>
                  <a:lnTo>
                    <a:pt x="4" y="29"/>
                  </a:lnTo>
                  <a:lnTo>
                    <a:pt x="9" y="27"/>
                  </a:lnTo>
                  <a:lnTo>
                    <a:pt x="13" y="26"/>
                  </a:lnTo>
                  <a:lnTo>
                    <a:pt x="17" y="23"/>
                  </a:lnTo>
                  <a:lnTo>
                    <a:pt x="23" y="22"/>
                  </a:lnTo>
                  <a:lnTo>
                    <a:pt x="40" y="25"/>
                  </a:lnTo>
                  <a:lnTo>
                    <a:pt x="57" y="26"/>
                  </a:lnTo>
                  <a:lnTo>
                    <a:pt x="74" y="26"/>
                  </a:lnTo>
                  <a:lnTo>
                    <a:pt x="93" y="25"/>
                  </a:lnTo>
                  <a:lnTo>
                    <a:pt x="110" y="22"/>
                  </a:lnTo>
                  <a:lnTo>
                    <a:pt x="126" y="16"/>
                  </a:lnTo>
                  <a:lnTo>
                    <a:pt x="143" y="9"/>
                  </a:lnTo>
                  <a:lnTo>
                    <a:pt x="159" y="0"/>
                  </a:lnTo>
                  <a:lnTo>
                    <a:pt x="175" y="0"/>
                  </a:lnTo>
                  <a:lnTo>
                    <a:pt x="190" y="3"/>
                  </a:lnTo>
                  <a:lnTo>
                    <a:pt x="205" y="7"/>
                  </a:lnTo>
                  <a:lnTo>
                    <a:pt x="218" y="13"/>
                  </a:lnTo>
                  <a:lnTo>
                    <a:pt x="232" y="20"/>
                  </a:lnTo>
                  <a:lnTo>
                    <a:pt x="245" y="27"/>
                  </a:lnTo>
                  <a:lnTo>
                    <a:pt x="259" y="35"/>
                  </a:lnTo>
                  <a:lnTo>
                    <a:pt x="275" y="40"/>
                  </a:lnTo>
                  <a:lnTo>
                    <a:pt x="288" y="37"/>
                  </a:lnTo>
                  <a:lnTo>
                    <a:pt x="296" y="35"/>
                  </a:lnTo>
                  <a:lnTo>
                    <a:pt x="306" y="29"/>
                  </a:lnTo>
                  <a:lnTo>
                    <a:pt x="315" y="23"/>
                  </a:lnTo>
                  <a:lnTo>
                    <a:pt x="325" y="17"/>
                  </a:lnTo>
                  <a:lnTo>
                    <a:pt x="332" y="16"/>
                  </a:lnTo>
                  <a:lnTo>
                    <a:pt x="338" y="16"/>
                  </a:lnTo>
                  <a:lnTo>
                    <a:pt x="345" y="16"/>
                  </a:lnTo>
                  <a:lnTo>
                    <a:pt x="352" y="15"/>
                  </a:lnTo>
                  <a:lnTo>
                    <a:pt x="358" y="15"/>
                  </a:lnTo>
                  <a:lnTo>
                    <a:pt x="365" y="15"/>
                  </a:lnTo>
                  <a:lnTo>
                    <a:pt x="373" y="16"/>
                  </a:lnTo>
                  <a:lnTo>
                    <a:pt x="381" y="16"/>
                  </a:lnTo>
                  <a:lnTo>
                    <a:pt x="392" y="29"/>
                  </a:lnTo>
                  <a:lnTo>
                    <a:pt x="383" y="33"/>
                  </a:lnTo>
                  <a:lnTo>
                    <a:pt x="379" y="32"/>
                  </a:lnTo>
                  <a:lnTo>
                    <a:pt x="375" y="30"/>
                  </a:lnTo>
                  <a:lnTo>
                    <a:pt x="371" y="29"/>
                  </a:lnTo>
                  <a:lnTo>
                    <a:pt x="366" y="26"/>
                  </a:lnTo>
                  <a:lnTo>
                    <a:pt x="355" y="26"/>
                  </a:lnTo>
                  <a:lnTo>
                    <a:pt x="345" y="27"/>
                  </a:lnTo>
                  <a:lnTo>
                    <a:pt x="336" y="30"/>
                  </a:lnTo>
                  <a:lnTo>
                    <a:pt x="326" y="35"/>
                  </a:lnTo>
                  <a:lnTo>
                    <a:pt x="318" y="39"/>
                  </a:lnTo>
                  <a:lnTo>
                    <a:pt x="309" y="43"/>
                  </a:lnTo>
                  <a:lnTo>
                    <a:pt x="300" y="47"/>
                  </a:lnTo>
                  <a:lnTo>
                    <a:pt x="292" y="52"/>
                  </a:lnTo>
                  <a:lnTo>
                    <a:pt x="276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0" name="Freeform 46"/>
            <p:cNvSpPr>
              <a:spLocks/>
            </p:cNvSpPr>
            <p:nvPr/>
          </p:nvSpPr>
          <p:spPr bwMode="auto">
            <a:xfrm>
              <a:off x="3643" y="2786"/>
              <a:ext cx="3" cy="15"/>
            </a:xfrm>
            <a:custGeom>
              <a:avLst/>
              <a:gdLst>
                <a:gd name="T0" fmla="*/ 3 w 3"/>
                <a:gd name="T1" fmla="*/ 15 h 15"/>
                <a:gd name="T2" fmla="*/ 0 w 3"/>
                <a:gd name="T3" fmla="*/ 0 h 15"/>
                <a:gd name="T4" fmla="*/ 3 w 3"/>
                <a:gd name="T5" fmla="*/ 15 h 15"/>
                <a:gd name="T6" fmla="*/ 0 60000 65536"/>
                <a:gd name="T7" fmla="*/ 0 60000 65536"/>
                <a:gd name="T8" fmla="*/ 0 60000 65536"/>
                <a:gd name="T9" fmla="*/ 0 w 3"/>
                <a:gd name="T10" fmla="*/ 0 h 15"/>
                <a:gd name="T11" fmla="*/ 3 w 3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" h="15">
                  <a:moveTo>
                    <a:pt x="3" y="15"/>
                  </a:moveTo>
                  <a:lnTo>
                    <a:pt x="0" y="0"/>
                  </a:lnTo>
                  <a:lnTo>
                    <a:pt x="3" y="15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1" name="Freeform 49"/>
            <p:cNvSpPr>
              <a:spLocks/>
            </p:cNvSpPr>
            <p:nvPr/>
          </p:nvSpPr>
          <p:spPr bwMode="auto">
            <a:xfrm>
              <a:off x="3734" y="2747"/>
              <a:ext cx="4" cy="40"/>
            </a:xfrm>
            <a:custGeom>
              <a:avLst/>
              <a:gdLst>
                <a:gd name="T0" fmla="*/ 2 w 4"/>
                <a:gd name="T1" fmla="*/ 40 h 40"/>
                <a:gd name="T2" fmla="*/ 1 w 4"/>
                <a:gd name="T3" fmla="*/ 32 h 40"/>
                <a:gd name="T4" fmla="*/ 0 w 4"/>
                <a:gd name="T5" fmla="*/ 22 h 40"/>
                <a:gd name="T6" fmla="*/ 0 w 4"/>
                <a:gd name="T7" fmla="*/ 12 h 40"/>
                <a:gd name="T8" fmla="*/ 0 w 4"/>
                <a:gd name="T9" fmla="*/ 0 h 40"/>
                <a:gd name="T10" fmla="*/ 1 w 4"/>
                <a:gd name="T11" fmla="*/ 10 h 40"/>
                <a:gd name="T12" fmla="*/ 4 w 4"/>
                <a:gd name="T13" fmla="*/ 20 h 40"/>
                <a:gd name="T14" fmla="*/ 4 w 4"/>
                <a:gd name="T15" fmla="*/ 29 h 40"/>
                <a:gd name="T16" fmla="*/ 2 w 4"/>
                <a:gd name="T17" fmla="*/ 40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40"/>
                <a:gd name="T29" fmla="*/ 4 w 4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40">
                  <a:moveTo>
                    <a:pt x="2" y="40"/>
                  </a:moveTo>
                  <a:lnTo>
                    <a:pt x="1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" y="10"/>
                  </a:lnTo>
                  <a:lnTo>
                    <a:pt x="4" y="20"/>
                  </a:lnTo>
                  <a:lnTo>
                    <a:pt x="4" y="29"/>
                  </a:lnTo>
                  <a:lnTo>
                    <a:pt x="2" y="40"/>
                  </a:lnTo>
                  <a:close/>
                </a:path>
              </a:pathLst>
            </a:custGeom>
            <a:solidFill>
              <a:srgbClr val="FF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2" name="Freeform 50"/>
            <p:cNvSpPr>
              <a:spLocks/>
            </p:cNvSpPr>
            <p:nvPr/>
          </p:nvSpPr>
          <p:spPr bwMode="auto">
            <a:xfrm>
              <a:off x="2303" y="2482"/>
              <a:ext cx="76" cy="63"/>
            </a:xfrm>
            <a:custGeom>
              <a:avLst/>
              <a:gdLst>
                <a:gd name="T0" fmla="*/ 37 w 76"/>
                <a:gd name="T1" fmla="*/ 63 h 63"/>
                <a:gd name="T2" fmla="*/ 33 w 76"/>
                <a:gd name="T3" fmla="*/ 62 h 63"/>
                <a:gd name="T4" fmla="*/ 26 w 76"/>
                <a:gd name="T5" fmla="*/ 59 h 63"/>
                <a:gd name="T6" fmla="*/ 20 w 76"/>
                <a:gd name="T7" fmla="*/ 58 h 63"/>
                <a:gd name="T8" fmla="*/ 13 w 76"/>
                <a:gd name="T9" fmla="*/ 56 h 63"/>
                <a:gd name="T10" fmla="*/ 7 w 76"/>
                <a:gd name="T11" fmla="*/ 49 h 63"/>
                <a:gd name="T12" fmla="*/ 7 w 76"/>
                <a:gd name="T13" fmla="*/ 45 h 63"/>
                <a:gd name="T14" fmla="*/ 5 w 76"/>
                <a:gd name="T15" fmla="*/ 40 h 63"/>
                <a:gd name="T16" fmla="*/ 3 w 76"/>
                <a:gd name="T17" fmla="*/ 36 h 63"/>
                <a:gd name="T18" fmla="*/ 0 w 76"/>
                <a:gd name="T19" fmla="*/ 30 h 63"/>
                <a:gd name="T20" fmla="*/ 9 w 76"/>
                <a:gd name="T21" fmla="*/ 13 h 63"/>
                <a:gd name="T22" fmla="*/ 15 w 76"/>
                <a:gd name="T23" fmla="*/ 10 h 63"/>
                <a:gd name="T24" fmla="*/ 20 w 76"/>
                <a:gd name="T25" fmla="*/ 8 h 63"/>
                <a:gd name="T26" fmla="*/ 26 w 76"/>
                <a:gd name="T27" fmla="*/ 5 h 63"/>
                <a:gd name="T28" fmla="*/ 32 w 76"/>
                <a:gd name="T29" fmla="*/ 2 h 63"/>
                <a:gd name="T30" fmla="*/ 37 w 76"/>
                <a:gd name="T31" fmla="*/ 0 h 63"/>
                <a:gd name="T32" fmla="*/ 45 w 76"/>
                <a:gd name="T33" fmla="*/ 0 h 63"/>
                <a:gd name="T34" fmla="*/ 50 w 76"/>
                <a:gd name="T35" fmla="*/ 0 h 63"/>
                <a:gd name="T36" fmla="*/ 57 w 76"/>
                <a:gd name="T37" fmla="*/ 3 h 63"/>
                <a:gd name="T38" fmla="*/ 63 w 76"/>
                <a:gd name="T39" fmla="*/ 9 h 63"/>
                <a:gd name="T40" fmla="*/ 67 w 76"/>
                <a:gd name="T41" fmla="*/ 15 h 63"/>
                <a:gd name="T42" fmla="*/ 72 w 76"/>
                <a:gd name="T43" fmla="*/ 20 h 63"/>
                <a:gd name="T44" fmla="*/ 76 w 76"/>
                <a:gd name="T45" fmla="*/ 28 h 63"/>
                <a:gd name="T46" fmla="*/ 72 w 76"/>
                <a:gd name="T47" fmla="*/ 53 h 63"/>
                <a:gd name="T48" fmla="*/ 65 w 76"/>
                <a:gd name="T49" fmla="*/ 59 h 63"/>
                <a:gd name="T50" fmla="*/ 57 w 76"/>
                <a:gd name="T51" fmla="*/ 60 h 63"/>
                <a:gd name="T52" fmla="*/ 52 w 76"/>
                <a:gd name="T53" fmla="*/ 62 h 63"/>
                <a:gd name="T54" fmla="*/ 45 w 76"/>
                <a:gd name="T55" fmla="*/ 63 h 63"/>
                <a:gd name="T56" fmla="*/ 37 w 76"/>
                <a:gd name="T57" fmla="*/ 63 h 6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76"/>
                <a:gd name="T88" fmla="*/ 0 h 63"/>
                <a:gd name="T89" fmla="*/ 76 w 76"/>
                <a:gd name="T90" fmla="*/ 63 h 6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76" h="63">
                  <a:moveTo>
                    <a:pt x="37" y="63"/>
                  </a:moveTo>
                  <a:lnTo>
                    <a:pt x="33" y="62"/>
                  </a:lnTo>
                  <a:lnTo>
                    <a:pt x="26" y="59"/>
                  </a:lnTo>
                  <a:lnTo>
                    <a:pt x="20" y="58"/>
                  </a:lnTo>
                  <a:lnTo>
                    <a:pt x="13" y="56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5" y="40"/>
                  </a:lnTo>
                  <a:lnTo>
                    <a:pt x="3" y="36"/>
                  </a:lnTo>
                  <a:lnTo>
                    <a:pt x="0" y="30"/>
                  </a:lnTo>
                  <a:lnTo>
                    <a:pt x="9" y="13"/>
                  </a:lnTo>
                  <a:lnTo>
                    <a:pt x="15" y="10"/>
                  </a:lnTo>
                  <a:lnTo>
                    <a:pt x="20" y="8"/>
                  </a:lnTo>
                  <a:lnTo>
                    <a:pt x="26" y="5"/>
                  </a:lnTo>
                  <a:lnTo>
                    <a:pt x="32" y="2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7" y="3"/>
                  </a:lnTo>
                  <a:lnTo>
                    <a:pt x="63" y="9"/>
                  </a:lnTo>
                  <a:lnTo>
                    <a:pt x="67" y="15"/>
                  </a:lnTo>
                  <a:lnTo>
                    <a:pt x="72" y="20"/>
                  </a:lnTo>
                  <a:lnTo>
                    <a:pt x="76" y="28"/>
                  </a:lnTo>
                  <a:lnTo>
                    <a:pt x="72" y="53"/>
                  </a:lnTo>
                  <a:lnTo>
                    <a:pt x="65" y="59"/>
                  </a:lnTo>
                  <a:lnTo>
                    <a:pt x="57" y="60"/>
                  </a:lnTo>
                  <a:lnTo>
                    <a:pt x="52" y="62"/>
                  </a:lnTo>
                  <a:lnTo>
                    <a:pt x="45" y="63"/>
                  </a:lnTo>
                  <a:lnTo>
                    <a:pt x="37" y="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3" name="Freeform 51"/>
            <p:cNvSpPr>
              <a:spLocks/>
            </p:cNvSpPr>
            <p:nvPr/>
          </p:nvSpPr>
          <p:spPr bwMode="auto">
            <a:xfrm>
              <a:off x="2322" y="2500"/>
              <a:ext cx="40" cy="32"/>
            </a:xfrm>
            <a:custGeom>
              <a:avLst/>
              <a:gdLst>
                <a:gd name="T0" fmla="*/ 21 w 40"/>
                <a:gd name="T1" fmla="*/ 32 h 32"/>
                <a:gd name="T2" fmla="*/ 17 w 40"/>
                <a:gd name="T3" fmla="*/ 32 h 32"/>
                <a:gd name="T4" fmla="*/ 13 w 40"/>
                <a:gd name="T5" fmla="*/ 31 h 32"/>
                <a:gd name="T6" fmla="*/ 8 w 40"/>
                <a:gd name="T7" fmla="*/ 28 h 32"/>
                <a:gd name="T8" fmla="*/ 3 w 40"/>
                <a:gd name="T9" fmla="*/ 27 h 32"/>
                <a:gd name="T10" fmla="*/ 0 w 40"/>
                <a:gd name="T11" fmla="*/ 8 h 32"/>
                <a:gd name="T12" fmla="*/ 10 w 40"/>
                <a:gd name="T13" fmla="*/ 1 h 32"/>
                <a:gd name="T14" fmla="*/ 17 w 40"/>
                <a:gd name="T15" fmla="*/ 0 h 32"/>
                <a:gd name="T16" fmla="*/ 21 w 40"/>
                <a:gd name="T17" fmla="*/ 2 h 32"/>
                <a:gd name="T18" fmla="*/ 27 w 40"/>
                <a:gd name="T19" fmla="*/ 5 h 32"/>
                <a:gd name="T20" fmla="*/ 34 w 40"/>
                <a:gd name="T21" fmla="*/ 8 h 32"/>
                <a:gd name="T22" fmla="*/ 40 w 40"/>
                <a:gd name="T23" fmla="*/ 17 h 32"/>
                <a:gd name="T24" fmla="*/ 38 w 40"/>
                <a:gd name="T25" fmla="*/ 24 h 32"/>
                <a:gd name="T26" fmla="*/ 36 w 40"/>
                <a:gd name="T27" fmla="*/ 28 h 32"/>
                <a:gd name="T28" fmla="*/ 31 w 40"/>
                <a:gd name="T29" fmla="*/ 30 h 32"/>
                <a:gd name="T30" fmla="*/ 26 w 40"/>
                <a:gd name="T31" fmla="*/ 30 h 32"/>
                <a:gd name="T32" fmla="*/ 21 w 40"/>
                <a:gd name="T33" fmla="*/ 32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2"/>
                <a:gd name="T53" fmla="*/ 40 w 40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2">
                  <a:moveTo>
                    <a:pt x="21" y="32"/>
                  </a:moveTo>
                  <a:lnTo>
                    <a:pt x="17" y="32"/>
                  </a:lnTo>
                  <a:lnTo>
                    <a:pt x="13" y="31"/>
                  </a:lnTo>
                  <a:lnTo>
                    <a:pt x="8" y="28"/>
                  </a:lnTo>
                  <a:lnTo>
                    <a:pt x="3" y="27"/>
                  </a:lnTo>
                  <a:lnTo>
                    <a:pt x="0" y="8"/>
                  </a:lnTo>
                  <a:lnTo>
                    <a:pt x="10" y="1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7" y="5"/>
                  </a:lnTo>
                  <a:lnTo>
                    <a:pt x="34" y="8"/>
                  </a:lnTo>
                  <a:lnTo>
                    <a:pt x="40" y="17"/>
                  </a:lnTo>
                  <a:lnTo>
                    <a:pt x="38" y="24"/>
                  </a:lnTo>
                  <a:lnTo>
                    <a:pt x="36" y="28"/>
                  </a:lnTo>
                  <a:lnTo>
                    <a:pt x="31" y="30"/>
                  </a:lnTo>
                  <a:lnTo>
                    <a:pt x="26" y="30"/>
                  </a:lnTo>
                  <a:lnTo>
                    <a:pt x="21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4" name="Freeform 66"/>
            <p:cNvSpPr>
              <a:spLocks/>
            </p:cNvSpPr>
            <p:nvPr/>
          </p:nvSpPr>
          <p:spPr bwMode="auto">
            <a:xfrm>
              <a:off x="1976" y="2296"/>
              <a:ext cx="35" cy="10"/>
            </a:xfrm>
            <a:custGeom>
              <a:avLst/>
              <a:gdLst>
                <a:gd name="T0" fmla="*/ 25 w 35"/>
                <a:gd name="T1" fmla="*/ 10 h 10"/>
                <a:gd name="T2" fmla="*/ 18 w 35"/>
                <a:gd name="T3" fmla="*/ 9 h 10"/>
                <a:gd name="T4" fmla="*/ 13 w 35"/>
                <a:gd name="T5" fmla="*/ 9 h 10"/>
                <a:gd name="T6" fmla="*/ 5 w 35"/>
                <a:gd name="T7" fmla="*/ 9 h 10"/>
                <a:gd name="T8" fmla="*/ 0 w 35"/>
                <a:gd name="T9" fmla="*/ 5 h 10"/>
                <a:gd name="T10" fmla="*/ 5 w 35"/>
                <a:gd name="T11" fmla="*/ 0 h 10"/>
                <a:gd name="T12" fmla="*/ 11 w 35"/>
                <a:gd name="T13" fmla="*/ 3 h 10"/>
                <a:gd name="T14" fmla="*/ 20 w 35"/>
                <a:gd name="T15" fmla="*/ 5 h 10"/>
                <a:gd name="T16" fmla="*/ 27 w 35"/>
                <a:gd name="T17" fmla="*/ 6 h 10"/>
                <a:gd name="T18" fmla="*/ 35 w 35"/>
                <a:gd name="T19" fmla="*/ 8 h 10"/>
                <a:gd name="T20" fmla="*/ 25 w 35"/>
                <a:gd name="T21" fmla="*/ 10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"/>
                <a:gd name="T34" fmla="*/ 0 h 10"/>
                <a:gd name="T35" fmla="*/ 35 w 35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" h="10">
                  <a:moveTo>
                    <a:pt x="25" y="10"/>
                  </a:moveTo>
                  <a:lnTo>
                    <a:pt x="18" y="9"/>
                  </a:lnTo>
                  <a:lnTo>
                    <a:pt x="13" y="9"/>
                  </a:lnTo>
                  <a:lnTo>
                    <a:pt x="5" y="9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3"/>
                  </a:lnTo>
                  <a:lnTo>
                    <a:pt x="20" y="5"/>
                  </a:lnTo>
                  <a:lnTo>
                    <a:pt x="27" y="6"/>
                  </a:lnTo>
                  <a:lnTo>
                    <a:pt x="35" y="8"/>
                  </a:lnTo>
                  <a:lnTo>
                    <a:pt x="25" y="1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5" name="Freeform 67"/>
            <p:cNvSpPr>
              <a:spLocks/>
            </p:cNvSpPr>
            <p:nvPr/>
          </p:nvSpPr>
          <p:spPr bwMode="auto">
            <a:xfrm>
              <a:off x="3360" y="2183"/>
              <a:ext cx="89" cy="86"/>
            </a:xfrm>
            <a:custGeom>
              <a:avLst/>
              <a:gdLst>
                <a:gd name="T0" fmla="*/ 40 w 89"/>
                <a:gd name="T1" fmla="*/ 86 h 86"/>
                <a:gd name="T2" fmla="*/ 22 w 89"/>
                <a:gd name="T3" fmla="*/ 81 h 86"/>
                <a:gd name="T4" fmla="*/ 17 w 89"/>
                <a:gd name="T5" fmla="*/ 78 h 86"/>
                <a:gd name="T6" fmla="*/ 13 w 89"/>
                <a:gd name="T7" fmla="*/ 73 h 86"/>
                <a:gd name="T8" fmla="*/ 9 w 89"/>
                <a:gd name="T9" fmla="*/ 68 h 86"/>
                <a:gd name="T10" fmla="*/ 3 w 89"/>
                <a:gd name="T11" fmla="*/ 63 h 86"/>
                <a:gd name="T12" fmla="*/ 2 w 89"/>
                <a:gd name="T13" fmla="*/ 58 h 86"/>
                <a:gd name="T14" fmla="*/ 2 w 89"/>
                <a:gd name="T15" fmla="*/ 52 h 86"/>
                <a:gd name="T16" fmla="*/ 2 w 89"/>
                <a:gd name="T17" fmla="*/ 46 h 86"/>
                <a:gd name="T18" fmla="*/ 0 w 89"/>
                <a:gd name="T19" fmla="*/ 39 h 86"/>
                <a:gd name="T20" fmla="*/ 3 w 89"/>
                <a:gd name="T21" fmla="*/ 30 h 86"/>
                <a:gd name="T22" fmla="*/ 6 w 89"/>
                <a:gd name="T23" fmla="*/ 23 h 86"/>
                <a:gd name="T24" fmla="*/ 9 w 89"/>
                <a:gd name="T25" fmla="*/ 16 h 86"/>
                <a:gd name="T26" fmla="*/ 12 w 89"/>
                <a:gd name="T27" fmla="*/ 8 h 86"/>
                <a:gd name="T28" fmla="*/ 15 w 89"/>
                <a:gd name="T29" fmla="*/ 6 h 86"/>
                <a:gd name="T30" fmla="*/ 19 w 89"/>
                <a:gd name="T31" fmla="*/ 5 h 86"/>
                <a:gd name="T32" fmla="*/ 25 w 89"/>
                <a:gd name="T33" fmla="*/ 3 h 86"/>
                <a:gd name="T34" fmla="*/ 30 w 89"/>
                <a:gd name="T35" fmla="*/ 0 h 86"/>
                <a:gd name="T36" fmla="*/ 56 w 89"/>
                <a:gd name="T37" fmla="*/ 0 h 86"/>
                <a:gd name="T38" fmla="*/ 62 w 89"/>
                <a:gd name="T39" fmla="*/ 2 h 86"/>
                <a:gd name="T40" fmla="*/ 67 w 89"/>
                <a:gd name="T41" fmla="*/ 5 h 86"/>
                <a:gd name="T42" fmla="*/ 75 w 89"/>
                <a:gd name="T43" fmla="*/ 9 h 86"/>
                <a:gd name="T44" fmla="*/ 82 w 89"/>
                <a:gd name="T45" fmla="*/ 13 h 86"/>
                <a:gd name="T46" fmla="*/ 85 w 89"/>
                <a:gd name="T47" fmla="*/ 16 h 86"/>
                <a:gd name="T48" fmla="*/ 86 w 89"/>
                <a:gd name="T49" fmla="*/ 20 h 86"/>
                <a:gd name="T50" fmla="*/ 88 w 89"/>
                <a:gd name="T51" fmla="*/ 26 h 86"/>
                <a:gd name="T52" fmla="*/ 89 w 89"/>
                <a:gd name="T53" fmla="*/ 32 h 86"/>
                <a:gd name="T54" fmla="*/ 89 w 89"/>
                <a:gd name="T55" fmla="*/ 50 h 86"/>
                <a:gd name="T56" fmla="*/ 79 w 89"/>
                <a:gd name="T57" fmla="*/ 69 h 86"/>
                <a:gd name="T58" fmla="*/ 72 w 89"/>
                <a:gd name="T59" fmla="*/ 73 h 86"/>
                <a:gd name="T60" fmla="*/ 62 w 89"/>
                <a:gd name="T61" fmla="*/ 78 h 86"/>
                <a:gd name="T62" fmla="*/ 52 w 89"/>
                <a:gd name="T63" fmla="*/ 82 h 86"/>
                <a:gd name="T64" fmla="*/ 40 w 89"/>
                <a:gd name="T65" fmla="*/ 86 h 8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9"/>
                <a:gd name="T100" fmla="*/ 0 h 86"/>
                <a:gd name="T101" fmla="*/ 89 w 89"/>
                <a:gd name="T102" fmla="*/ 86 h 8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9" h="86">
                  <a:moveTo>
                    <a:pt x="40" y="86"/>
                  </a:moveTo>
                  <a:lnTo>
                    <a:pt x="22" y="81"/>
                  </a:lnTo>
                  <a:lnTo>
                    <a:pt x="17" y="78"/>
                  </a:lnTo>
                  <a:lnTo>
                    <a:pt x="13" y="73"/>
                  </a:lnTo>
                  <a:lnTo>
                    <a:pt x="9" y="68"/>
                  </a:lnTo>
                  <a:lnTo>
                    <a:pt x="3" y="63"/>
                  </a:lnTo>
                  <a:lnTo>
                    <a:pt x="2" y="58"/>
                  </a:lnTo>
                  <a:lnTo>
                    <a:pt x="2" y="52"/>
                  </a:lnTo>
                  <a:lnTo>
                    <a:pt x="2" y="46"/>
                  </a:lnTo>
                  <a:lnTo>
                    <a:pt x="0" y="39"/>
                  </a:lnTo>
                  <a:lnTo>
                    <a:pt x="3" y="30"/>
                  </a:lnTo>
                  <a:lnTo>
                    <a:pt x="6" y="23"/>
                  </a:lnTo>
                  <a:lnTo>
                    <a:pt x="9" y="16"/>
                  </a:lnTo>
                  <a:lnTo>
                    <a:pt x="12" y="8"/>
                  </a:lnTo>
                  <a:lnTo>
                    <a:pt x="15" y="6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0" y="0"/>
                  </a:lnTo>
                  <a:lnTo>
                    <a:pt x="56" y="0"/>
                  </a:lnTo>
                  <a:lnTo>
                    <a:pt x="62" y="2"/>
                  </a:lnTo>
                  <a:lnTo>
                    <a:pt x="67" y="5"/>
                  </a:lnTo>
                  <a:lnTo>
                    <a:pt x="75" y="9"/>
                  </a:lnTo>
                  <a:lnTo>
                    <a:pt x="82" y="13"/>
                  </a:lnTo>
                  <a:lnTo>
                    <a:pt x="85" y="16"/>
                  </a:lnTo>
                  <a:lnTo>
                    <a:pt x="86" y="20"/>
                  </a:lnTo>
                  <a:lnTo>
                    <a:pt x="88" y="26"/>
                  </a:lnTo>
                  <a:lnTo>
                    <a:pt x="89" y="32"/>
                  </a:lnTo>
                  <a:lnTo>
                    <a:pt x="89" y="50"/>
                  </a:lnTo>
                  <a:lnTo>
                    <a:pt x="79" y="69"/>
                  </a:lnTo>
                  <a:lnTo>
                    <a:pt x="72" y="73"/>
                  </a:lnTo>
                  <a:lnTo>
                    <a:pt x="62" y="78"/>
                  </a:lnTo>
                  <a:lnTo>
                    <a:pt x="52" y="82"/>
                  </a:lnTo>
                  <a:lnTo>
                    <a:pt x="40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6" name="Freeform 68"/>
            <p:cNvSpPr>
              <a:spLocks/>
            </p:cNvSpPr>
            <p:nvPr/>
          </p:nvSpPr>
          <p:spPr bwMode="auto">
            <a:xfrm>
              <a:off x="3377" y="2195"/>
              <a:ext cx="58" cy="60"/>
            </a:xfrm>
            <a:custGeom>
              <a:avLst/>
              <a:gdLst>
                <a:gd name="T0" fmla="*/ 15 w 58"/>
                <a:gd name="T1" fmla="*/ 60 h 60"/>
                <a:gd name="T2" fmla="*/ 3 w 58"/>
                <a:gd name="T3" fmla="*/ 50 h 60"/>
                <a:gd name="T4" fmla="*/ 0 w 58"/>
                <a:gd name="T5" fmla="*/ 41 h 60"/>
                <a:gd name="T6" fmla="*/ 0 w 58"/>
                <a:gd name="T7" fmla="*/ 31 h 60"/>
                <a:gd name="T8" fmla="*/ 2 w 58"/>
                <a:gd name="T9" fmla="*/ 23 h 60"/>
                <a:gd name="T10" fmla="*/ 5 w 58"/>
                <a:gd name="T11" fmla="*/ 13 h 60"/>
                <a:gd name="T12" fmla="*/ 10 w 58"/>
                <a:gd name="T13" fmla="*/ 10 h 60"/>
                <a:gd name="T14" fmla="*/ 16 w 58"/>
                <a:gd name="T15" fmla="*/ 7 h 60"/>
                <a:gd name="T16" fmla="*/ 22 w 58"/>
                <a:gd name="T17" fmla="*/ 3 h 60"/>
                <a:gd name="T18" fmla="*/ 29 w 58"/>
                <a:gd name="T19" fmla="*/ 0 h 60"/>
                <a:gd name="T20" fmla="*/ 48 w 58"/>
                <a:gd name="T21" fmla="*/ 6 h 60"/>
                <a:gd name="T22" fmla="*/ 53 w 58"/>
                <a:gd name="T23" fmla="*/ 11 h 60"/>
                <a:gd name="T24" fmla="*/ 56 w 58"/>
                <a:gd name="T25" fmla="*/ 18 h 60"/>
                <a:gd name="T26" fmla="*/ 58 w 58"/>
                <a:gd name="T27" fmla="*/ 26 h 60"/>
                <a:gd name="T28" fmla="*/ 58 w 58"/>
                <a:gd name="T29" fmla="*/ 34 h 60"/>
                <a:gd name="T30" fmla="*/ 56 w 58"/>
                <a:gd name="T31" fmla="*/ 43 h 60"/>
                <a:gd name="T32" fmla="*/ 49 w 58"/>
                <a:gd name="T33" fmla="*/ 48 h 60"/>
                <a:gd name="T34" fmla="*/ 43 w 58"/>
                <a:gd name="T35" fmla="*/ 53 h 60"/>
                <a:gd name="T36" fmla="*/ 35 w 58"/>
                <a:gd name="T37" fmla="*/ 56 h 60"/>
                <a:gd name="T38" fmla="*/ 25 w 58"/>
                <a:gd name="T39" fmla="*/ 59 h 60"/>
                <a:gd name="T40" fmla="*/ 15 w 58"/>
                <a:gd name="T41" fmla="*/ 60 h 6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8"/>
                <a:gd name="T64" fmla="*/ 0 h 60"/>
                <a:gd name="T65" fmla="*/ 58 w 58"/>
                <a:gd name="T66" fmla="*/ 60 h 6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8" h="60">
                  <a:moveTo>
                    <a:pt x="15" y="60"/>
                  </a:moveTo>
                  <a:lnTo>
                    <a:pt x="3" y="50"/>
                  </a:lnTo>
                  <a:lnTo>
                    <a:pt x="0" y="41"/>
                  </a:lnTo>
                  <a:lnTo>
                    <a:pt x="0" y="31"/>
                  </a:lnTo>
                  <a:lnTo>
                    <a:pt x="2" y="23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7"/>
                  </a:lnTo>
                  <a:lnTo>
                    <a:pt x="22" y="3"/>
                  </a:lnTo>
                  <a:lnTo>
                    <a:pt x="29" y="0"/>
                  </a:lnTo>
                  <a:lnTo>
                    <a:pt x="48" y="6"/>
                  </a:lnTo>
                  <a:lnTo>
                    <a:pt x="53" y="11"/>
                  </a:lnTo>
                  <a:lnTo>
                    <a:pt x="56" y="18"/>
                  </a:lnTo>
                  <a:lnTo>
                    <a:pt x="58" y="26"/>
                  </a:lnTo>
                  <a:lnTo>
                    <a:pt x="58" y="34"/>
                  </a:lnTo>
                  <a:lnTo>
                    <a:pt x="56" y="43"/>
                  </a:lnTo>
                  <a:lnTo>
                    <a:pt x="49" y="48"/>
                  </a:lnTo>
                  <a:lnTo>
                    <a:pt x="43" y="53"/>
                  </a:lnTo>
                  <a:lnTo>
                    <a:pt x="35" y="56"/>
                  </a:lnTo>
                  <a:lnTo>
                    <a:pt x="25" y="59"/>
                  </a:lnTo>
                  <a:lnTo>
                    <a:pt x="15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7" name="Freeform 74"/>
            <p:cNvSpPr>
              <a:spLocks/>
            </p:cNvSpPr>
            <p:nvPr/>
          </p:nvSpPr>
          <p:spPr bwMode="auto">
            <a:xfrm>
              <a:off x="3450" y="2023"/>
              <a:ext cx="95" cy="80"/>
            </a:xfrm>
            <a:custGeom>
              <a:avLst/>
              <a:gdLst>
                <a:gd name="T0" fmla="*/ 26 w 95"/>
                <a:gd name="T1" fmla="*/ 80 h 80"/>
                <a:gd name="T2" fmla="*/ 20 w 95"/>
                <a:gd name="T3" fmla="*/ 79 h 80"/>
                <a:gd name="T4" fmla="*/ 18 w 95"/>
                <a:gd name="T5" fmla="*/ 77 h 80"/>
                <a:gd name="T6" fmla="*/ 13 w 95"/>
                <a:gd name="T7" fmla="*/ 73 h 80"/>
                <a:gd name="T8" fmla="*/ 8 w 95"/>
                <a:gd name="T9" fmla="*/ 70 h 80"/>
                <a:gd name="T10" fmla="*/ 5 w 95"/>
                <a:gd name="T11" fmla="*/ 67 h 80"/>
                <a:gd name="T12" fmla="*/ 3 w 95"/>
                <a:gd name="T13" fmla="*/ 63 h 80"/>
                <a:gd name="T14" fmla="*/ 2 w 95"/>
                <a:gd name="T15" fmla="*/ 57 h 80"/>
                <a:gd name="T16" fmla="*/ 0 w 95"/>
                <a:gd name="T17" fmla="*/ 52 h 80"/>
                <a:gd name="T18" fmla="*/ 0 w 95"/>
                <a:gd name="T19" fmla="*/ 43 h 80"/>
                <a:gd name="T20" fmla="*/ 3 w 95"/>
                <a:gd name="T21" fmla="*/ 33 h 80"/>
                <a:gd name="T22" fmla="*/ 8 w 95"/>
                <a:gd name="T23" fmla="*/ 25 h 80"/>
                <a:gd name="T24" fmla="*/ 13 w 95"/>
                <a:gd name="T25" fmla="*/ 16 h 80"/>
                <a:gd name="T26" fmla="*/ 18 w 95"/>
                <a:gd name="T27" fmla="*/ 13 h 80"/>
                <a:gd name="T28" fmla="*/ 22 w 95"/>
                <a:gd name="T29" fmla="*/ 10 h 80"/>
                <a:gd name="T30" fmla="*/ 26 w 95"/>
                <a:gd name="T31" fmla="*/ 7 h 80"/>
                <a:gd name="T32" fmla="*/ 32 w 95"/>
                <a:gd name="T33" fmla="*/ 3 h 80"/>
                <a:gd name="T34" fmla="*/ 39 w 95"/>
                <a:gd name="T35" fmla="*/ 2 h 80"/>
                <a:gd name="T36" fmla="*/ 48 w 95"/>
                <a:gd name="T37" fmla="*/ 0 h 80"/>
                <a:gd name="T38" fmla="*/ 55 w 95"/>
                <a:gd name="T39" fmla="*/ 0 h 80"/>
                <a:gd name="T40" fmla="*/ 62 w 95"/>
                <a:gd name="T41" fmla="*/ 2 h 80"/>
                <a:gd name="T42" fmla="*/ 69 w 95"/>
                <a:gd name="T43" fmla="*/ 4 h 80"/>
                <a:gd name="T44" fmla="*/ 76 w 95"/>
                <a:gd name="T45" fmla="*/ 9 h 80"/>
                <a:gd name="T46" fmla="*/ 82 w 95"/>
                <a:gd name="T47" fmla="*/ 13 h 80"/>
                <a:gd name="T48" fmla="*/ 88 w 95"/>
                <a:gd name="T49" fmla="*/ 19 h 80"/>
                <a:gd name="T50" fmla="*/ 89 w 95"/>
                <a:gd name="T51" fmla="*/ 25 h 80"/>
                <a:gd name="T52" fmla="*/ 90 w 95"/>
                <a:gd name="T53" fmla="*/ 27 h 80"/>
                <a:gd name="T54" fmla="*/ 93 w 95"/>
                <a:gd name="T55" fmla="*/ 32 h 80"/>
                <a:gd name="T56" fmla="*/ 95 w 95"/>
                <a:gd name="T57" fmla="*/ 37 h 80"/>
                <a:gd name="T58" fmla="*/ 90 w 95"/>
                <a:gd name="T59" fmla="*/ 56 h 80"/>
                <a:gd name="T60" fmla="*/ 82 w 95"/>
                <a:gd name="T61" fmla="*/ 66 h 80"/>
                <a:gd name="T62" fmla="*/ 69 w 95"/>
                <a:gd name="T63" fmla="*/ 75 h 80"/>
                <a:gd name="T64" fmla="*/ 65 w 95"/>
                <a:gd name="T65" fmla="*/ 76 h 80"/>
                <a:gd name="T66" fmla="*/ 59 w 95"/>
                <a:gd name="T67" fmla="*/ 76 h 80"/>
                <a:gd name="T68" fmla="*/ 55 w 95"/>
                <a:gd name="T69" fmla="*/ 77 h 80"/>
                <a:gd name="T70" fmla="*/ 49 w 95"/>
                <a:gd name="T71" fmla="*/ 79 h 80"/>
                <a:gd name="T72" fmla="*/ 43 w 95"/>
                <a:gd name="T73" fmla="*/ 79 h 80"/>
                <a:gd name="T74" fmla="*/ 38 w 95"/>
                <a:gd name="T75" fmla="*/ 80 h 80"/>
                <a:gd name="T76" fmla="*/ 32 w 95"/>
                <a:gd name="T77" fmla="*/ 80 h 80"/>
                <a:gd name="T78" fmla="*/ 26 w 95"/>
                <a:gd name="T79" fmla="*/ 80 h 80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5"/>
                <a:gd name="T121" fmla="*/ 0 h 80"/>
                <a:gd name="T122" fmla="*/ 95 w 95"/>
                <a:gd name="T123" fmla="*/ 80 h 80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5" h="80">
                  <a:moveTo>
                    <a:pt x="26" y="80"/>
                  </a:moveTo>
                  <a:lnTo>
                    <a:pt x="20" y="79"/>
                  </a:lnTo>
                  <a:lnTo>
                    <a:pt x="18" y="77"/>
                  </a:lnTo>
                  <a:lnTo>
                    <a:pt x="13" y="73"/>
                  </a:lnTo>
                  <a:lnTo>
                    <a:pt x="8" y="70"/>
                  </a:lnTo>
                  <a:lnTo>
                    <a:pt x="5" y="67"/>
                  </a:lnTo>
                  <a:lnTo>
                    <a:pt x="3" y="63"/>
                  </a:lnTo>
                  <a:lnTo>
                    <a:pt x="2" y="57"/>
                  </a:lnTo>
                  <a:lnTo>
                    <a:pt x="0" y="52"/>
                  </a:lnTo>
                  <a:lnTo>
                    <a:pt x="0" y="43"/>
                  </a:lnTo>
                  <a:lnTo>
                    <a:pt x="3" y="33"/>
                  </a:lnTo>
                  <a:lnTo>
                    <a:pt x="8" y="25"/>
                  </a:lnTo>
                  <a:lnTo>
                    <a:pt x="13" y="16"/>
                  </a:lnTo>
                  <a:lnTo>
                    <a:pt x="18" y="13"/>
                  </a:lnTo>
                  <a:lnTo>
                    <a:pt x="22" y="10"/>
                  </a:lnTo>
                  <a:lnTo>
                    <a:pt x="26" y="7"/>
                  </a:lnTo>
                  <a:lnTo>
                    <a:pt x="32" y="3"/>
                  </a:lnTo>
                  <a:lnTo>
                    <a:pt x="39" y="2"/>
                  </a:lnTo>
                  <a:lnTo>
                    <a:pt x="48" y="0"/>
                  </a:lnTo>
                  <a:lnTo>
                    <a:pt x="55" y="0"/>
                  </a:lnTo>
                  <a:lnTo>
                    <a:pt x="62" y="2"/>
                  </a:lnTo>
                  <a:lnTo>
                    <a:pt x="69" y="4"/>
                  </a:lnTo>
                  <a:lnTo>
                    <a:pt x="76" y="9"/>
                  </a:lnTo>
                  <a:lnTo>
                    <a:pt x="82" y="13"/>
                  </a:lnTo>
                  <a:lnTo>
                    <a:pt x="88" y="19"/>
                  </a:lnTo>
                  <a:lnTo>
                    <a:pt x="89" y="25"/>
                  </a:lnTo>
                  <a:lnTo>
                    <a:pt x="90" y="27"/>
                  </a:lnTo>
                  <a:lnTo>
                    <a:pt x="93" y="32"/>
                  </a:lnTo>
                  <a:lnTo>
                    <a:pt x="95" y="37"/>
                  </a:lnTo>
                  <a:lnTo>
                    <a:pt x="90" y="56"/>
                  </a:lnTo>
                  <a:lnTo>
                    <a:pt x="82" y="66"/>
                  </a:lnTo>
                  <a:lnTo>
                    <a:pt x="69" y="75"/>
                  </a:lnTo>
                  <a:lnTo>
                    <a:pt x="65" y="76"/>
                  </a:lnTo>
                  <a:lnTo>
                    <a:pt x="59" y="76"/>
                  </a:lnTo>
                  <a:lnTo>
                    <a:pt x="55" y="77"/>
                  </a:lnTo>
                  <a:lnTo>
                    <a:pt x="49" y="79"/>
                  </a:lnTo>
                  <a:lnTo>
                    <a:pt x="43" y="79"/>
                  </a:lnTo>
                  <a:lnTo>
                    <a:pt x="38" y="80"/>
                  </a:lnTo>
                  <a:lnTo>
                    <a:pt x="32" y="80"/>
                  </a:lnTo>
                  <a:lnTo>
                    <a:pt x="26" y="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8" name="Freeform 75"/>
            <p:cNvSpPr>
              <a:spLocks/>
            </p:cNvSpPr>
            <p:nvPr/>
          </p:nvSpPr>
          <p:spPr bwMode="auto">
            <a:xfrm>
              <a:off x="3468" y="2036"/>
              <a:ext cx="64" cy="56"/>
            </a:xfrm>
            <a:custGeom>
              <a:avLst/>
              <a:gdLst>
                <a:gd name="T0" fmla="*/ 14 w 64"/>
                <a:gd name="T1" fmla="*/ 56 h 56"/>
                <a:gd name="T2" fmla="*/ 2 w 64"/>
                <a:gd name="T3" fmla="*/ 50 h 56"/>
                <a:gd name="T4" fmla="*/ 1 w 64"/>
                <a:gd name="T5" fmla="*/ 44 h 56"/>
                <a:gd name="T6" fmla="*/ 1 w 64"/>
                <a:gd name="T7" fmla="*/ 37 h 56"/>
                <a:gd name="T8" fmla="*/ 1 w 64"/>
                <a:gd name="T9" fmla="*/ 32 h 56"/>
                <a:gd name="T10" fmla="*/ 0 w 64"/>
                <a:gd name="T11" fmla="*/ 24 h 56"/>
                <a:gd name="T12" fmla="*/ 5 w 64"/>
                <a:gd name="T13" fmla="*/ 14 h 56"/>
                <a:gd name="T14" fmla="*/ 12 w 64"/>
                <a:gd name="T15" fmla="*/ 9 h 56"/>
                <a:gd name="T16" fmla="*/ 15 w 64"/>
                <a:gd name="T17" fmla="*/ 6 h 56"/>
                <a:gd name="T18" fmla="*/ 20 w 64"/>
                <a:gd name="T19" fmla="*/ 4 h 56"/>
                <a:gd name="T20" fmla="*/ 25 w 64"/>
                <a:gd name="T21" fmla="*/ 1 h 56"/>
                <a:gd name="T22" fmla="*/ 31 w 64"/>
                <a:gd name="T23" fmla="*/ 0 h 56"/>
                <a:gd name="T24" fmla="*/ 35 w 64"/>
                <a:gd name="T25" fmla="*/ 0 h 56"/>
                <a:gd name="T26" fmla="*/ 40 w 64"/>
                <a:gd name="T27" fmla="*/ 1 h 56"/>
                <a:gd name="T28" fmla="*/ 44 w 64"/>
                <a:gd name="T29" fmla="*/ 4 h 56"/>
                <a:gd name="T30" fmla="*/ 48 w 64"/>
                <a:gd name="T31" fmla="*/ 6 h 56"/>
                <a:gd name="T32" fmla="*/ 52 w 64"/>
                <a:gd name="T33" fmla="*/ 10 h 56"/>
                <a:gd name="T34" fmla="*/ 57 w 64"/>
                <a:gd name="T35" fmla="*/ 14 h 56"/>
                <a:gd name="T36" fmla="*/ 60 w 64"/>
                <a:gd name="T37" fmla="*/ 19 h 56"/>
                <a:gd name="T38" fmla="*/ 64 w 64"/>
                <a:gd name="T39" fmla="*/ 24 h 56"/>
                <a:gd name="T40" fmla="*/ 55 w 64"/>
                <a:gd name="T41" fmla="*/ 43 h 56"/>
                <a:gd name="T42" fmla="*/ 47 w 64"/>
                <a:gd name="T43" fmla="*/ 47 h 56"/>
                <a:gd name="T44" fmla="*/ 37 w 64"/>
                <a:gd name="T45" fmla="*/ 52 h 56"/>
                <a:gd name="T46" fmla="*/ 25 w 64"/>
                <a:gd name="T47" fmla="*/ 54 h 56"/>
                <a:gd name="T48" fmla="*/ 14 w 64"/>
                <a:gd name="T49" fmla="*/ 56 h 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4"/>
                <a:gd name="T76" fmla="*/ 0 h 56"/>
                <a:gd name="T77" fmla="*/ 64 w 64"/>
                <a:gd name="T78" fmla="*/ 56 h 5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4" h="56">
                  <a:moveTo>
                    <a:pt x="14" y="56"/>
                  </a:moveTo>
                  <a:lnTo>
                    <a:pt x="2" y="50"/>
                  </a:lnTo>
                  <a:lnTo>
                    <a:pt x="1" y="44"/>
                  </a:lnTo>
                  <a:lnTo>
                    <a:pt x="1" y="37"/>
                  </a:lnTo>
                  <a:lnTo>
                    <a:pt x="1" y="32"/>
                  </a:lnTo>
                  <a:lnTo>
                    <a:pt x="0" y="24"/>
                  </a:lnTo>
                  <a:lnTo>
                    <a:pt x="5" y="14"/>
                  </a:lnTo>
                  <a:lnTo>
                    <a:pt x="12" y="9"/>
                  </a:lnTo>
                  <a:lnTo>
                    <a:pt x="15" y="6"/>
                  </a:lnTo>
                  <a:lnTo>
                    <a:pt x="20" y="4"/>
                  </a:lnTo>
                  <a:lnTo>
                    <a:pt x="25" y="1"/>
                  </a:lnTo>
                  <a:lnTo>
                    <a:pt x="31" y="0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4"/>
                  </a:lnTo>
                  <a:lnTo>
                    <a:pt x="48" y="6"/>
                  </a:lnTo>
                  <a:lnTo>
                    <a:pt x="52" y="10"/>
                  </a:lnTo>
                  <a:lnTo>
                    <a:pt x="57" y="14"/>
                  </a:lnTo>
                  <a:lnTo>
                    <a:pt x="60" y="19"/>
                  </a:lnTo>
                  <a:lnTo>
                    <a:pt x="64" y="24"/>
                  </a:lnTo>
                  <a:lnTo>
                    <a:pt x="55" y="43"/>
                  </a:lnTo>
                  <a:lnTo>
                    <a:pt x="47" y="47"/>
                  </a:lnTo>
                  <a:lnTo>
                    <a:pt x="37" y="52"/>
                  </a:lnTo>
                  <a:lnTo>
                    <a:pt x="25" y="54"/>
                  </a:lnTo>
                  <a:lnTo>
                    <a:pt x="14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199" name="Freeform 76"/>
            <p:cNvSpPr>
              <a:spLocks/>
            </p:cNvSpPr>
            <p:nvPr/>
          </p:nvSpPr>
          <p:spPr bwMode="auto">
            <a:xfrm>
              <a:off x="2302" y="2000"/>
              <a:ext cx="89" cy="86"/>
            </a:xfrm>
            <a:custGeom>
              <a:avLst/>
              <a:gdLst>
                <a:gd name="T0" fmla="*/ 46 w 89"/>
                <a:gd name="T1" fmla="*/ 86 h 86"/>
                <a:gd name="T2" fmla="*/ 38 w 89"/>
                <a:gd name="T3" fmla="*/ 85 h 86"/>
                <a:gd name="T4" fmla="*/ 33 w 89"/>
                <a:gd name="T5" fmla="*/ 82 h 86"/>
                <a:gd name="T6" fmla="*/ 26 w 89"/>
                <a:gd name="T7" fmla="*/ 79 h 86"/>
                <a:gd name="T8" fmla="*/ 20 w 89"/>
                <a:gd name="T9" fmla="*/ 75 h 86"/>
                <a:gd name="T10" fmla="*/ 14 w 89"/>
                <a:gd name="T11" fmla="*/ 70 h 86"/>
                <a:gd name="T12" fmla="*/ 10 w 89"/>
                <a:gd name="T13" fmla="*/ 65 h 86"/>
                <a:gd name="T14" fmla="*/ 4 w 89"/>
                <a:gd name="T15" fmla="*/ 59 h 86"/>
                <a:gd name="T16" fmla="*/ 0 w 89"/>
                <a:gd name="T17" fmla="*/ 53 h 86"/>
                <a:gd name="T18" fmla="*/ 3 w 89"/>
                <a:gd name="T19" fmla="*/ 29 h 86"/>
                <a:gd name="T20" fmla="*/ 4 w 89"/>
                <a:gd name="T21" fmla="*/ 25 h 86"/>
                <a:gd name="T22" fmla="*/ 6 w 89"/>
                <a:gd name="T23" fmla="*/ 20 h 86"/>
                <a:gd name="T24" fmla="*/ 8 w 89"/>
                <a:gd name="T25" fmla="*/ 16 h 86"/>
                <a:gd name="T26" fmla="*/ 11 w 89"/>
                <a:gd name="T27" fmla="*/ 12 h 86"/>
                <a:gd name="T28" fmla="*/ 16 w 89"/>
                <a:gd name="T29" fmla="*/ 9 h 86"/>
                <a:gd name="T30" fmla="*/ 20 w 89"/>
                <a:gd name="T31" fmla="*/ 6 h 86"/>
                <a:gd name="T32" fmla="*/ 24 w 89"/>
                <a:gd name="T33" fmla="*/ 3 h 86"/>
                <a:gd name="T34" fmla="*/ 30 w 89"/>
                <a:gd name="T35" fmla="*/ 0 h 86"/>
                <a:gd name="T36" fmla="*/ 54 w 89"/>
                <a:gd name="T37" fmla="*/ 3 h 86"/>
                <a:gd name="T38" fmla="*/ 61 w 89"/>
                <a:gd name="T39" fmla="*/ 7 h 86"/>
                <a:gd name="T40" fmla="*/ 67 w 89"/>
                <a:gd name="T41" fmla="*/ 12 h 86"/>
                <a:gd name="T42" fmla="*/ 74 w 89"/>
                <a:gd name="T43" fmla="*/ 16 h 86"/>
                <a:gd name="T44" fmla="*/ 80 w 89"/>
                <a:gd name="T45" fmla="*/ 20 h 86"/>
                <a:gd name="T46" fmla="*/ 84 w 89"/>
                <a:gd name="T47" fmla="*/ 26 h 86"/>
                <a:gd name="T48" fmla="*/ 84 w 89"/>
                <a:gd name="T49" fmla="*/ 35 h 86"/>
                <a:gd name="T50" fmla="*/ 86 w 89"/>
                <a:gd name="T51" fmla="*/ 43 h 86"/>
                <a:gd name="T52" fmla="*/ 89 w 89"/>
                <a:gd name="T53" fmla="*/ 52 h 86"/>
                <a:gd name="T54" fmla="*/ 89 w 89"/>
                <a:gd name="T55" fmla="*/ 58 h 86"/>
                <a:gd name="T56" fmla="*/ 87 w 89"/>
                <a:gd name="T57" fmla="*/ 63 h 86"/>
                <a:gd name="T58" fmla="*/ 84 w 89"/>
                <a:gd name="T59" fmla="*/ 70 h 86"/>
                <a:gd name="T60" fmla="*/ 81 w 89"/>
                <a:gd name="T61" fmla="*/ 76 h 86"/>
                <a:gd name="T62" fmla="*/ 76 w 89"/>
                <a:gd name="T63" fmla="*/ 80 h 86"/>
                <a:gd name="T64" fmla="*/ 68 w 89"/>
                <a:gd name="T65" fmla="*/ 83 h 86"/>
                <a:gd name="T66" fmla="*/ 60 w 89"/>
                <a:gd name="T67" fmla="*/ 85 h 86"/>
                <a:gd name="T68" fmla="*/ 50 w 89"/>
                <a:gd name="T69" fmla="*/ 86 h 86"/>
                <a:gd name="T70" fmla="*/ 46 w 89"/>
                <a:gd name="T71" fmla="*/ 86 h 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89"/>
                <a:gd name="T109" fmla="*/ 0 h 86"/>
                <a:gd name="T110" fmla="*/ 89 w 89"/>
                <a:gd name="T111" fmla="*/ 86 h 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89" h="86">
                  <a:moveTo>
                    <a:pt x="46" y="86"/>
                  </a:moveTo>
                  <a:lnTo>
                    <a:pt x="38" y="85"/>
                  </a:lnTo>
                  <a:lnTo>
                    <a:pt x="33" y="82"/>
                  </a:lnTo>
                  <a:lnTo>
                    <a:pt x="26" y="79"/>
                  </a:lnTo>
                  <a:lnTo>
                    <a:pt x="20" y="75"/>
                  </a:lnTo>
                  <a:lnTo>
                    <a:pt x="14" y="70"/>
                  </a:lnTo>
                  <a:lnTo>
                    <a:pt x="10" y="65"/>
                  </a:lnTo>
                  <a:lnTo>
                    <a:pt x="4" y="59"/>
                  </a:lnTo>
                  <a:lnTo>
                    <a:pt x="0" y="53"/>
                  </a:lnTo>
                  <a:lnTo>
                    <a:pt x="3" y="29"/>
                  </a:lnTo>
                  <a:lnTo>
                    <a:pt x="4" y="25"/>
                  </a:lnTo>
                  <a:lnTo>
                    <a:pt x="6" y="20"/>
                  </a:lnTo>
                  <a:lnTo>
                    <a:pt x="8" y="16"/>
                  </a:lnTo>
                  <a:lnTo>
                    <a:pt x="11" y="12"/>
                  </a:lnTo>
                  <a:lnTo>
                    <a:pt x="16" y="9"/>
                  </a:lnTo>
                  <a:lnTo>
                    <a:pt x="20" y="6"/>
                  </a:lnTo>
                  <a:lnTo>
                    <a:pt x="24" y="3"/>
                  </a:lnTo>
                  <a:lnTo>
                    <a:pt x="30" y="0"/>
                  </a:lnTo>
                  <a:lnTo>
                    <a:pt x="54" y="3"/>
                  </a:lnTo>
                  <a:lnTo>
                    <a:pt x="61" y="7"/>
                  </a:lnTo>
                  <a:lnTo>
                    <a:pt x="67" y="12"/>
                  </a:lnTo>
                  <a:lnTo>
                    <a:pt x="74" y="16"/>
                  </a:lnTo>
                  <a:lnTo>
                    <a:pt x="80" y="20"/>
                  </a:lnTo>
                  <a:lnTo>
                    <a:pt x="84" y="26"/>
                  </a:lnTo>
                  <a:lnTo>
                    <a:pt x="84" y="35"/>
                  </a:lnTo>
                  <a:lnTo>
                    <a:pt x="86" y="43"/>
                  </a:lnTo>
                  <a:lnTo>
                    <a:pt x="89" y="52"/>
                  </a:lnTo>
                  <a:lnTo>
                    <a:pt x="89" y="58"/>
                  </a:lnTo>
                  <a:lnTo>
                    <a:pt x="87" y="63"/>
                  </a:lnTo>
                  <a:lnTo>
                    <a:pt x="84" y="70"/>
                  </a:lnTo>
                  <a:lnTo>
                    <a:pt x="81" y="76"/>
                  </a:lnTo>
                  <a:lnTo>
                    <a:pt x="76" y="80"/>
                  </a:lnTo>
                  <a:lnTo>
                    <a:pt x="68" y="83"/>
                  </a:lnTo>
                  <a:lnTo>
                    <a:pt x="60" y="85"/>
                  </a:lnTo>
                  <a:lnTo>
                    <a:pt x="50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0" name="Freeform 77"/>
            <p:cNvSpPr>
              <a:spLocks/>
            </p:cNvSpPr>
            <p:nvPr/>
          </p:nvSpPr>
          <p:spPr bwMode="auto">
            <a:xfrm>
              <a:off x="2316" y="2015"/>
              <a:ext cx="59" cy="55"/>
            </a:xfrm>
            <a:custGeom>
              <a:avLst/>
              <a:gdLst>
                <a:gd name="T0" fmla="*/ 32 w 59"/>
                <a:gd name="T1" fmla="*/ 55 h 55"/>
                <a:gd name="T2" fmla="*/ 26 w 59"/>
                <a:gd name="T3" fmla="*/ 51 h 55"/>
                <a:gd name="T4" fmla="*/ 17 w 59"/>
                <a:gd name="T5" fmla="*/ 48 h 55"/>
                <a:gd name="T6" fmla="*/ 9 w 59"/>
                <a:gd name="T7" fmla="*/ 45 h 55"/>
                <a:gd name="T8" fmla="*/ 2 w 59"/>
                <a:gd name="T9" fmla="*/ 38 h 55"/>
                <a:gd name="T10" fmla="*/ 0 w 59"/>
                <a:gd name="T11" fmla="*/ 21 h 55"/>
                <a:gd name="T12" fmla="*/ 2 w 59"/>
                <a:gd name="T13" fmla="*/ 15 h 55"/>
                <a:gd name="T14" fmla="*/ 4 w 59"/>
                <a:gd name="T15" fmla="*/ 11 h 55"/>
                <a:gd name="T16" fmla="*/ 7 w 59"/>
                <a:gd name="T17" fmla="*/ 7 h 55"/>
                <a:gd name="T18" fmla="*/ 12 w 59"/>
                <a:gd name="T19" fmla="*/ 2 h 55"/>
                <a:gd name="T20" fmla="*/ 22 w 59"/>
                <a:gd name="T21" fmla="*/ 0 h 55"/>
                <a:gd name="T22" fmla="*/ 32 w 59"/>
                <a:gd name="T23" fmla="*/ 1 h 55"/>
                <a:gd name="T24" fmla="*/ 40 w 59"/>
                <a:gd name="T25" fmla="*/ 4 h 55"/>
                <a:gd name="T26" fmla="*/ 50 w 59"/>
                <a:gd name="T27" fmla="*/ 8 h 55"/>
                <a:gd name="T28" fmla="*/ 54 w 59"/>
                <a:gd name="T29" fmla="*/ 14 h 55"/>
                <a:gd name="T30" fmla="*/ 56 w 59"/>
                <a:gd name="T31" fmla="*/ 20 h 55"/>
                <a:gd name="T32" fmla="*/ 57 w 59"/>
                <a:gd name="T33" fmla="*/ 28 h 55"/>
                <a:gd name="T34" fmla="*/ 59 w 59"/>
                <a:gd name="T35" fmla="*/ 38 h 55"/>
                <a:gd name="T36" fmla="*/ 52 w 59"/>
                <a:gd name="T37" fmla="*/ 55 h 55"/>
                <a:gd name="T38" fmla="*/ 32 w 59"/>
                <a:gd name="T39" fmla="*/ 55 h 5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9"/>
                <a:gd name="T61" fmla="*/ 0 h 55"/>
                <a:gd name="T62" fmla="*/ 59 w 59"/>
                <a:gd name="T63" fmla="*/ 55 h 5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9" h="55">
                  <a:moveTo>
                    <a:pt x="32" y="55"/>
                  </a:moveTo>
                  <a:lnTo>
                    <a:pt x="26" y="51"/>
                  </a:lnTo>
                  <a:lnTo>
                    <a:pt x="17" y="48"/>
                  </a:lnTo>
                  <a:lnTo>
                    <a:pt x="9" y="45"/>
                  </a:lnTo>
                  <a:lnTo>
                    <a:pt x="2" y="38"/>
                  </a:lnTo>
                  <a:lnTo>
                    <a:pt x="0" y="21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0" y="4"/>
                  </a:lnTo>
                  <a:lnTo>
                    <a:pt x="50" y="8"/>
                  </a:lnTo>
                  <a:lnTo>
                    <a:pt x="54" y="14"/>
                  </a:lnTo>
                  <a:lnTo>
                    <a:pt x="56" y="20"/>
                  </a:lnTo>
                  <a:lnTo>
                    <a:pt x="57" y="28"/>
                  </a:lnTo>
                  <a:lnTo>
                    <a:pt x="59" y="38"/>
                  </a:lnTo>
                  <a:lnTo>
                    <a:pt x="52" y="55"/>
                  </a:lnTo>
                  <a:lnTo>
                    <a:pt x="32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1" name="Freeform 78"/>
            <p:cNvSpPr>
              <a:spLocks/>
            </p:cNvSpPr>
            <p:nvPr/>
          </p:nvSpPr>
          <p:spPr bwMode="auto">
            <a:xfrm>
              <a:off x="3349" y="1917"/>
              <a:ext cx="97" cy="92"/>
            </a:xfrm>
            <a:custGeom>
              <a:avLst/>
              <a:gdLst>
                <a:gd name="T0" fmla="*/ 30 w 97"/>
                <a:gd name="T1" fmla="*/ 92 h 92"/>
                <a:gd name="T2" fmla="*/ 26 w 97"/>
                <a:gd name="T3" fmla="*/ 89 h 92"/>
                <a:gd name="T4" fmla="*/ 21 w 97"/>
                <a:gd name="T5" fmla="*/ 86 h 92"/>
                <a:gd name="T6" fmla="*/ 17 w 97"/>
                <a:gd name="T7" fmla="*/ 82 h 92"/>
                <a:gd name="T8" fmla="*/ 11 w 97"/>
                <a:gd name="T9" fmla="*/ 76 h 92"/>
                <a:gd name="T10" fmla="*/ 8 w 97"/>
                <a:gd name="T11" fmla="*/ 69 h 92"/>
                <a:gd name="T12" fmla="*/ 4 w 97"/>
                <a:gd name="T13" fmla="*/ 63 h 92"/>
                <a:gd name="T14" fmla="*/ 1 w 97"/>
                <a:gd name="T15" fmla="*/ 56 h 92"/>
                <a:gd name="T16" fmla="*/ 0 w 97"/>
                <a:gd name="T17" fmla="*/ 48 h 92"/>
                <a:gd name="T18" fmla="*/ 1 w 97"/>
                <a:gd name="T19" fmla="*/ 42 h 92"/>
                <a:gd name="T20" fmla="*/ 3 w 97"/>
                <a:gd name="T21" fmla="*/ 35 h 92"/>
                <a:gd name="T22" fmla="*/ 4 w 97"/>
                <a:gd name="T23" fmla="*/ 29 h 92"/>
                <a:gd name="T24" fmla="*/ 7 w 97"/>
                <a:gd name="T25" fmla="*/ 22 h 92"/>
                <a:gd name="T26" fmla="*/ 11 w 97"/>
                <a:gd name="T27" fmla="*/ 17 h 92"/>
                <a:gd name="T28" fmla="*/ 14 w 97"/>
                <a:gd name="T29" fmla="*/ 13 h 92"/>
                <a:gd name="T30" fmla="*/ 18 w 97"/>
                <a:gd name="T31" fmla="*/ 10 h 92"/>
                <a:gd name="T32" fmla="*/ 24 w 97"/>
                <a:gd name="T33" fmla="*/ 5 h 92"/>
                <a:gd name="T34" fmla="*/ 33 w 97"/>
                <a:gd name="T35" fmla="*/ 2 h 92"/>
                <a:gd name="T36" fmla="*/ 41 w 97"/>
                <a:gd name="T37" fmla="*/ 2 h 92"/>
                <a:gd name="T38" fmla="*/ 51 w 97"/>
                <a:gd name="T39" fmla="*/ 2 h 92"/>
                <a:gd name="T40" fmla="*/ 61 w 97"/>
                <a:gd name="T41" fmla="*/ 0 h 92"/>
                <a:gd name="T42" fmla="*/ 67 w 97"/>
                <a:gd name="T43" fmla="*/ 3 h 92"/>
                <a:gd name="T44" fmla="*/ 73 w 97"/>
                <a:gd name="T45" fmla="*/ 7 h 92"/>
                <a:gd name="T46" fmla="*/ 78 w 97"/>
                <a:gd name="T47" fmla="*/ 12 h 92"/>
                <a:gd name="T48" fmla="*/ 86 w 97"/>
                <a:gd name="T49" fmla="*/ 15 h 92"/>
                <a:gd name="T50" fmla="*/ 89 w 97"/>
                <a:gd name="T51" fmla="*/ 19 h 92"/>
                <a:gd name="T52" fmla="*/ 93 w 97"/>
                <a:gd name="T53" fmla="*/ 22 h 92"/>
                <a:gd name="T54" fmla="*/ 96 w 97"/>
                <a:gd name="T55" fmla="*/ 26 h 92"/>
                <a:gd name="T56" fmla="*/ 97 w 97"/>
                <a:gd name="T57" fmla="*/ 32 h 92"/>
                <a:gd name="T58" fmla="*/ 97 w 97"/>
                <a:gd name="T59" fmla="*/ 46 h 92"/>
                <a:gd name="T60" fmla="*/ 93 w 97"/>
                <a:gd name="T61" fmla="*/ 58 h 92"/>
                <a:gd name="T62" fmla="*/ 90 w 97"/>
                <a:gd name="T63" fmla="*/ 63 h 92"/>
                <a:gd name="T64" fmla="*/ 86 w 97"/>
                <a:gd name="T65" fmla="*/ 69 h 92"/>
                <a:gd name="T66" fmla="*/ 80 w 97"/>
                <a:gd name="T67" fmla="*/ 76 h 92"/>
                <a:gd name="T68" fmla="*/ 73 w 97"/>
                <a:gd name="T69" fmla="*/ 82 h 92"/>
                <a:gd name="T70" fmla="*/ 68 w 97"/>
                <a:gd name="T71" fmla="*/ 85 h 92"/>
                <a:gd name="T72" fmla="*/ 61 w 97"/>
                <a:gd name="T73" fmla="*/ 86 h 92"/>
                <a:gd name="T74" fmla="*/ 56 w 97"/>
                <a:gd name="T75" fmla="*/ 89 h 92"/>
                <a:gd name="T76" fmla="*/ 48 w 97"/>
                <a:gd name="T77" fmla="*/ 92 h 92"/>
                <a:gd name="T78" fmla="*/ 30 w 97"/>
                <a:gd name="T79" fmla="*/ 92 h 9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97"/>
                <a:gd name="T121" fmla="*/ 0 h 92"/>
                <a:gd name="T122" fmla="*/ 97 w 97"/>
                <a:gd name="T123" fmla="*/ 92 h 92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97" h="92">
                  <a:moveTo>
                    <a:pt x="30" y="92"/>
                  </a:moveTo>
                  <a:lnTo>
                    <a:pt x="26" y="89"/>
                  </a:lnTo>
                  <a:lnTo>
                    <a:pt x="21" y="86"/>
                  </a:lnTo>
                  <a:lnTo>
                    <a:pt x="17" y="82"/>
                  </a:lnTo>
                  <a:lnTo>
                    <a:pt x="11" y="76"/>
                  </a:lnTo>
                  <a:lnTo>
                    <a:pt x="8" y="69"/>
                  </a:lnTo>
                  <a:lnTo>
                    <a:pt x="4" y="63"/>
                  </a:lnTo>
                  <a:lnTo>
                    <a:pt x="1" y="56"/>
                  </a:lnTo>
                  <a:lnTo>
                    <a:pt x="0" y="48"/>
                  </a:lnTo>
                  <a:lnTo>
                    <a:pt x="1" y="42"/>
                  </a:lnTo>
                  <a:lnTo>
                    <a:pt x="3" y="35"/>
                  </a:lnTo>
                  <a:lnTo>
                    <a:pt x="4" y="29"/>
                  </a:lnTo>
                  <a:lnTo>
                    <a:pt x="7" y="22"/>
                  </a:lnTo>
                  <a:lnTo>
                    <a:pt x="11" y="17"/>
                  </a:lnTo>
                  <a:lnTo>
                    <a:pt x="14" y="13"/>
                  </a:lnTo>
                  <a:lnTo>
                    <a:pt x="18" y="10"/>
                  </a:lnTo>
                  <a:lnTo>
                    <a:pt x="24" y="5"/>
                  </a:lnTo>
                  <a:lnTo>
                    <a:pt x="33" y="2"/>
                  </a:lnTo>
                  <a:lnTo>
                    <a:pt x="41" y="2"/>
                  </a:lnTo>
                  <a:lnTo>
                    <a:pt x="51" y="2"/>
                  </a:lnTo>
                  <a:lnTo>
                    <a:pt x="61" y="0"/>
                  </a:lnTo>
                  <a:lnTo>
                    <a:pt x="67" y="3"/>
                  </a:lnTo>
                  <a:lnTo>
                    <a:pt x="73" y="7"/>
                  </a:lnTo>
                  <a:lnTo>
                    <a:pt x="78" y="12"/>
                  </a:lnTo>
                  <a:lnTo>
                    <a:pt x="86" y="15"/>
                  </a:lnTo>
                  <a:lnTo>
                    <a:pt x="89" y="19"/>
                  </a:lnTo>
                  <a:lnTo>
                    <a:pt x="93" y="22"/>
                  </a:lnTo>
                  <a:lnTo>
                    <a:pt x="96" y="26"/>
                  </a:lnTo>
                  <a:lnTo>
                    <a:pt x="97" y="32"/>
                  </a:lnTo>
                  <a:lnTo>
                    <a:pt x="97" y="46"/>
                  </a:lnTo>
                  <a:lnTo>
                    <a:pt x="93" y="58"/>
                  </a:lnTo>
                  <a:lnTo>
                    <a:pt x="90" y="63"/>
                  </a:lnTo>
                  <a:lnTo>
                    <a:pt x="86" y="69"/>
                  </a:lnTo>
                  <a:lnTo>
                    <a:pt x="80" y="76"/>
                  </a:lnTo>
                  <a:lnTo>
                    <a:pt x="73" y="82"/>
                  </a:lnTo>
                  <a:lnTo>
                    <a:pt x="68" y="85"/>
                  </a:lnTo>
                  <a:lnTo>
                    <a:pt x="61" y="86"/>
                  </a:lnTo>
                  <a:lnTo>
                    <a:pt x="56" y="89"/>
                  </a:lnTo>
                  <a:lnTo>
                    <a:pt x="48" y="92"/>
                  </a:lnTo>
                  <a:lnTo>
                    <a:pt x="30" y="9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2" name="Freeform 79"/>
            <p:cNvSpPr>
              <a:spLocks/>
            </p:cNvSpPr>
            <p:nvPr/>
          </p:nvSpPr>
          <p:spPr bwMode="auto">
            <a:xfrm>
              <a:off x="3366" y="1930"/>
              <a:ext cx="66" cy="66"/>
            </a:xfrm>
            <a:custGeom>
              <a:avLst/>
              <a:gdLst>
                <a:gd name="T0" fmla="*/ 21 w 66"/>
                <a:gd name="T1" fmla="*/ 66 h 66"/>
                <a:gd name="T2" fmla="*/ 14 w 66"/>
                <a:gd name="T3" fmla="*/ 62 h 66"/>
                <a:gd name="T4" fmla="*/ 9 w 66"/>
                <a:gd name="T5" fmla="*/ 55 h 66"/>
                <a:gd name="T6" fmla="*/ 6 w 66"/>
                <a:gd name="T7" fmla="*/ 52 h 66"/>
                <a:gd name="T8" fmla="*/ 4 w 66"/>
                <a:gd name="T9" fmla="*/ 47 h 66"/>
                <a:gd name="T10" fmla="*/ 3 w 66"/>
                <a:gd name="T11" fmla="*/ 43 h 66"/>
                <a:gd name="T12" fmla="*/ 0 w 66"/>
                <a:gd name="T13" fmla="*/ 37 h 66"/>
                <a:gd name="T14" fmla="*/ 3 w 66"/>
                <a:gd name="T15" fmla="*/ 25 h 66"/>
                <a:gd name="T16" fmla="*/ 4 w 66"/>
                <a:gd name="T17" fmla="*/ 20 h 66"/>
                <a:gd name="T18" fmla="*/ 6 w 66"/>
                <a:gd name="T19" fmla="*/ 16 h 66"/>
                <a:gd name="T20" fmla="*/ 9 w 66"/>
                <a:gd name="T21" fmla="*/ 12 h 66"/>
                <a:gd name="T22" fmla="*/ 14 w 66"/>
                <a:gd name="T23" fmla="*/ 7 h 66"/>
                <a:gd name="T24" fmla="*/ 19 w 66"/>
                <a:gd name="T25" fmla="*/ 6 h 66"/>
                <a:gd name="T26" fmla="*/ 23 w 66"/>
                <a:gd name="T27" fmla="*/ 4 h 66"/>
                <a:gd name="T28" fmla="*/ 26 w 66"/>
                <a:gd name="T29" fmla="*/ 2 h 66"/>
                <a:gd name="T30" fmla="*/ 31 w 66"/>
                <a:gd name="T31" fmla="*/ 0 h 66"/>
                <a:gd name="T32" fmla="*/ 40 w 66"/>
                <a:gd name="T33" fmla="*/ 3 h 66"/>
                <a:gd name="T34" fmla="*/ 49 w 66"/>
                <a:gd name="T35" fmla="*/ 4 h 66"/>
                <a:gd name="T36" fmla="*/ 57 w 66"/>
                <a:gd name="T37" fmla="*/ 9 h 66"/>
                <a:gd name="T38" fmla="*/ 64 w 66"/>
                <a:gd name="T39" fmla="*/ 16 h 66"/>
                <a:gd name="T40" fmla="*/ 66 w 66"/>
                <a:gd name="T41" fmla="*/ 35 h 66"/>
                <a:gd name="T42" fmla="*/ 63 w 66"/>
                <a:gd name="T43" fmla="*/ 39 h 66"/>
                <a:gd name="T44" fmla="*/ 59 w 66"/>
                <a:gd name="T45" fmla="*/ 45 h 66"/>
                <a:gd name="T46" fmla="*/ 54 w 66"/>
                <a:gd name="T47" fmla="*/ 50 h 66"/>
                <a:gd name="T48" fmla="*/ 49 w 66"/>
                <a:gd name="T49" fmla="*/ 57 h 66"/>
                <a:gd name="T50" fmla="*/ 43 w 66"/>
                <a:gd name="T51" fmla="*/ 59 h 66"/>
                <a:gd name="T52" fmla="*/ 39 w 66"/>
                <a:gd name="T53" fmla="*/ 63 h 66"/>
                <a:gd name="T54" fmla="*/ 33 w 66"/>
                <a:gd name="T55" fmla="*/ 66 h 66"/>
                <a:gd name="T56" fmla="*/ 24 w 66"/>
                <a:gd name="T57" fmla="*/ 66 h 66"/>
                <a:gd name="T58" fmla="*/ 21 w 66"/>
                <a:gd name="T59" fmla="*/ 66 h 6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6"/>
                <a:gd name="T91" fmla="*/ 0 h 66"/>
                <a:gd name="T92" fmla="*/ 66 w 66"/>
                <a:gd name="T93" fmla="*/ 66 h 6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6" h="66">
                  <a:moveTo>
                    <a:pt x="21" y="66"/>
                  </a:moveTo>
                  <a:lnTo>
                    <a:pt x="14" y="62"/>
                  </a:lnTo>
                  <a:lnTo>
                    <a:pt x="9" y="55"/>
                  </a:lnTo>
                  <a:lnTo>
                    <a:pt x="6" y="52"/>
                  </a:lnTo>
                  <a:lnTo>
                    <a:pt x="4" y="47"/>
                  </a:lnTo>
                  <a:lnTo>
                    <a:pt x="3" y="43"/>
                  </a:lnTo>
                  <a:lnTo>
                    <a:pt x="0" y="37"/>
                  </a:lnTo>
                  <a:lnTo>
                    <a:pt x="3" y="25"/>
                  </a:lnTo>
                  <a:lnTo>
                    <a:pt x="4" y="20"/>
                  </a:lnTo>
                  <a:lnTo>
                    <a:pt x="6" y="16"/>
                  </a:lnTo>
                  <a:lnTo>
                    <a:pt x="9" y="12"/>
                  </a:lnTo>
                  <a:lnTo>
                    <a:pt x="14" y="7"/>
                  </a:lnTo>
                  <a:lnTo>
                    <a:pt x="19" y="6"/>
                  </a:lnTo>
                  <a:lnTo>
                    <a:pt x="23" y="4"/>
                  </a:lnTo>
                  <a:lnTo>
                    <a:pt x="26" y="2"/>
                  </a:lnTo>
                  <a:lnTo>
                    <a:pt x="31" y="0"/>
                  </a:lnTo>
                  <a:lnTo>
                    <a:pt x="40" y="3"/>
                  </a:lnTo>
                  <a:lnTo>
                    <a:pt x="49" y="4"/>
                  </a:lnTo>
                  <a:lnTo>
                    <a:pt x="57" y="9"/>
                  </a:lnTo>
                  <a:lnTo>
                    <a:pt x="64" y="16"/>
                  </a:lnTo>
                  <a:lnTo>
                    <a:pt x="66" y="35"/>
                  </a:lnTo>
                  <a:lnTo>
                    <a:pt x="63" y="39"/>
                  </a:lnTo>
                  <a:lnTo>
                    <a:pt x="59" y="45"/>
                  </a:lnTo>
                  <a:lnTo>
                    <a:pt x="54" y="50"/>
                  </a:lnTo>
                  <a:lnTo>
                    <a:pt x="49" y="57"/>
                  </a:lnTo>
                  <a:lnTo>
                    <a:pt x="43" y="59"/>
                  </a:lnTo>
                  <a:lnTo>
                    <a:pt x="39" y="63"/>
                  </a:lnTo>
                  <a:lnTo>
                    <a:pt x="33" y="66"/>
                  </a:lnTo>
                  <a:lnTo>
                    <a:pt x="24" y="66"/>
                  </a:lnTo>
                  <a:lnTo>
                    <a:pt x="21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3" name="Freeform 80"/>
            <p:cNvSpPr>
              <a:spLocks/>
            </p:cNvSpPr>
            <p:nvPr/>
          </p:nvSpPr>
          <p:spPr bwMode="auto">
            <a:xfrm>
              <a:off x="2213" y="1876"/>
              <a:ext cx="83" cy="76"/>
            </a:xfrm>
            <a:custGeom>
              <a:avLst/>
              <a:gdLst>
                <a:gd name="T0" fmla="*/ 45 w 83"/>
                <a:gd name="T1" fmla="*/ 76 h 76"/>
                <a:gd name="T2" fmla="*/ 39 w 83"/>
                <a:gd name="T3" fmla="*/ 74 h 76"/>
                <a:gd name="T4" fmla="*/ 34 w 83"/>
                <a:gd name="T5" fmla="*/ 73 h 76"/>
                <a:gd name="T6" fmla="*/ 30 w 83"/>
                <a:gd name="T7" fmla="*/ 71 h 76"/>
                <a:gd name="T8" fmla="*/ 26 w 83"/>
                <a:gd name="T9" fmla="*/ 67 h 76"/>
                <a:gd name="T10" fmla="*/ 23 w 83"/>
                <a:gd name="T11" fmla="*/ 63 h 76"/>
                <a:gd name="T12" fmla="*/ 20 w 83"/>
                <a:gd name="T13" fmla="*/ 60 h 76"/>
                <a:gd name="T14" fmla="*/ 14 w 83"/>
                <a:gd name="T15" fmla="*/ 57 h 76"/>
                <a:gd name="T16" fmla="*/ 9 w 83"/>
                <a:gd name="T17" fmla="*/ 51 h 76"/>
                <a:gd name="T18" fmla="*/ 7 w 83"/>
                <a:gd name="T19" fmla="*/ 47 h 76"/>
                <a:gd name="T20" fmla="*/ 4 w 83"/>
                <a:gd name="T21" fmla="*/ 44 h 76"/>
                <a:gd name="T22" fmla="*/ 2 w 83"/>
                <a:gd name="T23" fmla="*/ 40 h 76"/>
                <a:gd name="T24" fmla="*/ 0 w 83"/>
                <a:gd name="T25" fmla="*/ 33 h 76"/>
                <a:gd name="T26" fmla="*/ 2 w 83"/>
                <a:gd name="T27" fmla="*/ 24 h 76"/>
                <a:gd name="T28" fmla="*/ 4 w 83"/>
                <a:gd name="T29" fmla="*/ 17 h 76"/>
                <a:gd name="T30" fmla="*/ 7 w 83"/>
                <a:gd name="T31" fmla="*/ 10 h 76"/>
                <a:gd name="T32" fmla="*/ 12 w 83"/>
                <a:gd name="T33" fmla="*/ 3 h 76"/>
                <a:gd name="T34" fmla="*/ 19 w 83"/>
                <a:gd name="T35" fmla="*/ 1 h 76"/>
                <a:gd name="T36" fmla="*/ 27 w 83"/>
                <a:gd name="T37" fmla="*/ 1 h 76"/>
                <a:gd name="T38" fmla="*/ 34 w 83"/>
                <a:gd name="T39" fmla="*/ 1 h 76"/>
                <a:gd name="T40" fmla="*/ 43 w 83"/>
                <a:gd name="T41" fmla="*/ 0 h 76"/>
                <a:gd name="T42" fmla="*/ 50 w 83"/>
                <a:gd name="T43" fmla="*/ 3 h 76"/>
                <a:gd name="T44" fmla="*/ 56 w 83"/>
                <a:gd name="T45" fmla="*/ 6 h 76"/>
                <a:gd name="T46" fmla="*/ 63 w 83"/>
                <a:gd name="T47" fmla="*/ 10 h 76"/>
                <a:gd name="T48" fmla="*/ 69 w 83"/>
                <a:gd name="T49" fmla="*/ 14 h 76"/>
                <a:gd name="T50" fmla="*/ 72 w 83"/>
                <a:gd name="T51" fmla="*/ 20 h 76"/>
                <a:gd name="T52" fmla="*/ 76 w 83"/>
                <a:gd name="T53" fmla="*/ 24 h 76"/>
                <a:gd name="T54" fmla="*/ 79 w 83"/>
                <a:gd name="T55" fmla="*/ 30 h 76"/>
                <a:gd name="T56" fmla="*/ 83 w 83"/>
                <a:gd name="T57" fmla="*/ 38 h 76"/>
                <a:gd name="T58" fmla="*/ 80 w 83"/>
                <a:gd name="T59" fmla="*/ 50 h 76"/>
                <a:gd name="T60" fmla="*/ 77 w 83"/>
                <a:gd name="T61" fmla="*/ 56 h 76"/>
                <a:gd name="T62" fmla="*/ 75 w 83"/>
                <a:gd name="T63" fmla="*/ 61 h 76"/>
                <a:gd name="T64" fmla="*/ 69 w 83"/>
                <a:gd name="T65" fmla="*/ 69 h 76"/>
                <a:gd name="T66" fmla="*/ 63 w 83"/>
                <a:gd name="T67" fmla="*/ 74 h 76"/>
                <a:gd name="T68" fmla="*/ 45 w 83"/>
                <a:gd name="T69" fmla="*/ 76 h 7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83"/>
                <a:gd name="T106" fmla="*/ 0 h 76"/>
                <a:gd name="T107" fmla="*/ 83 w 83"/>
                <a:gd name="T108" fmla="*/ 76 h 7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83" h="76">
                  <a:moveTo>
                    <a:pt x="45" y="76"/>
                  </a:moveTo>
                  <a:lnTo>
                    <a:pt x="39" y="74"/>
                  </a:lnTo>
                  <a:lnTo>
                    <a:pt x="34" y="73"/>
                  </a:lnTo>
                  <a:lnTo>
                    <a:pt x="30" y="71"/>
                  </a:lnTo>
                  <a:lnTo>
                    <a:pt x="26" y="67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14" y="57"/>
                  </a:lnTo>
                  <a:lnTo>
                    <a:pt x="9" y="51"/>
                  </a:lnTo>
                  <a:lnTo>
                    <a:pt x="7" y="47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0" y="33"/>
                  </a:lnTo>
                  <a:lnTo>
                    <a:pt x="2" y="24"/>
                  </a:lnTo>
                  <a:lnTo>
                    <a:pt x="4" y="17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19" y="1"/>
                  </a:lnTo>
                  <a:lnTo>
                    <a:pt x="27" y="1"/>
                  </a:lnTo>
                  <a:lnTo>
                    <a:pt x="34" y="1"/>
                  </a:lnTo>
                  <a:lnTo>
                    <a:pt x="43" y="0"/>
                  </a:lnTo>
                  <a:lnTo>
                    <a:pt x="50" y="3"/>
                  </a:lnTo>
                  <a:lnTo>
                    <a:pt x="56" y="6"/>
                  </a:lnTo>
                  <a:lnTo>
                    <a:pt x="63" y="10"/>
                  </a:lnTo>
                  <a:lnTo>
                    <a:pt x="69" y="14"/>
                  </a:lnTo>
                  <a:lnTo>
                    <a:pt x="72" y="20"/>
                  </a:lnTo>
                  <a:lnTo>
                    <a:pt x="76" y="24"/>
                  </a:lnTo>
                  <a:lnTo>
                    <a:pt x="79" y="30"/>
                  </a:lnTo>
                  <a:lnTo>
                    <a:pt x="83" y="38"/>
                  </a:lnTo>
                  <a:lnTo>
                    <a:pt x="80" y="50"/>
                  </a:lnTo>
                  <a:lnTo>
                    <a:pt x="77" y="56"/>
                  </a:lnTo>
                  <a:lnTo>
                    <a:pt x="75" y="61"/>
                  </a:lnTo>
                  <a:lnTo>
                    <a:pt x="69" y="69"/>
                  </a:lnTo>
                  <a:lnTo>
                    <a:pt x="63" y="74"/>
                  </a:lnTo>
                  <a:lnTo>
                    <a:pt x="45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4" name="Freeform 81"/>
            <p:cNvSpPr>
              <a:spLocks/>
            </p:cNvSpPr>
            <p:nvPr/>
          </p:nvSpPr>
          <p:spPr bwMode="auto">
            <a:xfrm>
              <a:off x="2226" y="1889"/>
              <a:ext cx="56" cy="47"/>
            </a:xfrm>
            <a:custGeom>
              <a:avLst/>
              <a:gdLst>
                <a:gd name="T0" fmla="*/ 37 w 56"/>
                <a:gd name="T1" fmla="*/ 47 h 47"/>
                <a:gd name="T2" fmla="*/ 27 w 56"/>
                <a:gd name="T3" fmla="*/ 43 h 47"/>
                <a:gd name="T4" fmla="*/ 17 w 56"/>
                <a:gd name="T5" fmla="*/ 38 h 47"/>
                <a:gd name="T6" fmla="*/ 9 w 56"/>
                <a:gd name="T7" fmla="*/ 33 h 47"/>
                <a:gd name="T8" fmla="*/ 0 w 56"/>
                <a:gd name="T9" fmla="*/ 24 h 47"/>
                <a:gd name="T10" fmla="*/ 0 w 56"/>
                <a:gd name="T11" fmla="*/ 11 h 47"/>
                <a:gd name="T12" fmla="*/ 9 w 56"/>
                <a:gd name="T13" fmla="*/ 1 h 47"/>
                <a:gd name="T14" fmla="*/ 27 w 56"/>
                <a:gd name="T15" fmla="*/ 0 h 47"/>
                <a:gd name="T16" fmla="*/ 33 w 56"/>
                <a:gd name="T17" fmla="*/ 1 h 47"/>
                <a:gd name="T18" fmla="*/ 37 w 56"/>
                <a:gd name="T19" fmla="*/ 5 h 47"/>
                <a:gd name="T20" fmla="*/ 42 w 56"/>
                <a:gd name="T21" fmla="*/ 8 h 47"/>
                <a:gd name="T22" fmla="*/ 47 w 56"/>
                <a:gd name="T23" fmla="*/ 11 h 47"/>
                <a:gd name="T24" fmla="*/ 53 w 56"/>
                <a:gd name="T25" fmla="*/ 15 h 47"/>
                <a:gd name="T26" fmla="*/ 56 w 56"/>
                <a:gd name="T27" fmla="*/ 27 h 47"/>
                <a:gd name="T28" fmla="*/ 54 w 56"/>
                <a:gd name="T29" fmla="*/ 34 h 47"/>
                <a:gd name="T30" fmla="*/ 50 w 56"/>
                <a:gd name="T31" fmla="*/ 40 h 47"/>
                <a:gd name="T32" fmla="*/ 44 w 56"/>
                <a:gd name="T33" fmla="*/ 44 h 47"/>
                <a:gd name="T34" fmla="*/ 37 w 56"/>
                <a:gd name="T35" fmla="*/ 47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6"/>
                <a:gd name="T55" fmla="*/ 0 h 47"/>
                <a:gd name="T56" fmla="*/ 56 w 56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6" h="47">
                  <a:moveTo>
                    <a:pt x="37" y="47"/>
                  </a:moveTo>
                  <a:lnTo>
                    <a:pt x="27" y="43"/>
                  </a:lnTo>
                  <a:lnTo>
                    <a:pt x="17" y="38"/>
                  </a:lnTo>
                  <a:lnTo>
                    <a:pt x="9" y="33"/>
                  </a:lnTo>
                  <a:lnTo>
                    <a:pt x="0" y="24"/>
                  </a:lnTo>
                  <a:lnTo>
                    <a:pt x="0" y="11"/>
                  </a:lnTo>
                  <a:lnTo>
                    <a:pt x="9" y="1"/>
                  </a:lnTo>
                  <a:lnTo>
                    <a:pt x="27" y="0"/>
                  </a:lnTo>
                  <a:lnTo>
                    <a:pt x="33" y="1"/>
                  </a:lnTo>
                  <a:lnTo>
                    <a:pt x="37" y="5"/>
                  </a:lnTo>
                  <a:lnTo>
                    <a:pt x="42" y="8"/>
                  </a:lnTo>
                  <a:lnTo>
                    <a:pt x="47" y="11"/>
                  </a:lnTo>
                  <a:lnTo>
                    <a:pt x="53" y="15"/>
                  </a:lnTo>
                  <a:lnTo>
                    <a:pt x="56" y="27"/>
                  </a:lnTo>
                  <a:lnTo>
                    <a:pt x="54" y="34"/>
                  </a:lnTo>
                  <a:lnTo>
                    <a:pt x="50" y="40"/>
                  </a:lnTo>
                  <a:lnTo>
                    <a:pt x="44" y="44"/>
                  </a:lnTo>
                  <a:lnTo>
                    <a:pt x="37" y="4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5" name="Freeform 82"/>
            <p:cNvSpPr>
              <a:spLocks/>
            </p:cNvSpPr>
            <p:nvPr/>
          </p:nvSpPr>
          <p:spPr bwMode="auto">
            <a:xfrm>
              <a:off x="3469" y="1839"/>
              <a:ext cx="66" cy="73"/>
            </a:xfrm>
            <a:custGeom>
              <a:avLst/>
              <a:gdLst>
                <a:gd name="T0" fmla="*/ 26 w 66"/>
                <a:gd name="T1" fmla="*/ 73 h 73"/>
                <a:gd name="T2" fmla="*/ 13 w 66"/>
                <a:gd name="T3" fmla="*/ 70 h 73"/>
                <a:gd name="T4" fmla="*/ 1 w 66"/>
                <a:gd name="T5" fmla="*/ 60 h 73"/>
                <a:gd name="T6" fmla="*/ 1 w 66"/>
                <a:gd name="T7" fmla="*/ 48 h 73"/>
                <a:gd name="T8" fmla="*/ 0 w 66"/>
                <a:gd name="T9" fmla="*/ 34 h 73"/>
                <a:gd name="T10" fmla="*/ 1 w 66"/>
                <a:gd name="T11" fmla="*/ 21 h 73"/>
                <a:gd name="T12" fmla="*/ 7 w 66"/>
                <a:gd name="T13" fmla="*/ 10 h 73"/>
                <a:gd name="T14" fmla="*/ 13 w 66"/>
                <a:gd name="T15" fmla="*/ 7 h 73"/>
                <a:gd name="T16" fmla="*/ 20 w 66"/>
                <a:gd name="T17" fmla="*/ 4 h 73"/>
                <a:gd name="T18" fmla="*/ 29 w 66"/>
                <a:gd name="T19" fmla="*/ 3 h 73"/>
                <a:gd name="T20" fmla="*/ 37 w 66"/>
                <a:gd name="T21" fmla="*/ 0 h 73"/>
                <a:gd name="T22" fmla="*/ 50 w 66"/>
                <a:gd name="T23" fmla="*/ 4 h 73"/>
                <a:gd name="T24" fmla="*/ 63 w 66"/>
                <a:gd name="T25" fmla="*/ 14 h 73"/>
                <a:gd name="T26" fmla="*/ 66 w 66"/>
                <a:gd name="T27" fmla="*/ 24 h 73"/>
                <a:gd name="T28" fmla="*/ 66 w 66"/>
                <a:gd name="T29" fmla="*/ 34 h 73"/>
                <a:gd name="T30" fmla="*/ 63 w 66"/>
                <a:gd name="T31" fmla="*/ 45 h 73"/>
                <a:gd name="T32" fmla="*/ 60 w 66"/>
                <a:gd name="T33" fmla="*/ 57 h 73"/>
                <a:gd name="T34" fmla="*/ 54 w 66"/>
                <a:gd name="T35" fmla="*/ 63 h 73"/>
                <a:gd name="T36" fmla="*/ 50 w 66"/>
                <a:gd name="T37" fmla="*/ 65 h 73"/>
                <a:gd name="T38" fmla="*/ 47 w 66"/>
                <a:gd name="T39" fmla="*/ 68 h 73"/>
                <a:gd name="T40" fmla="*/ 43 w 66"/>
                <a:gd name="T41" fmla="*/ 71 h 73"/>
                <a:gd name="T42" fmla="*/ 37 w 66"/>
                <a:gd name="T43" fmla="*/ 73 h 73"/>
                <a:gd name="T44" fmla="*/ 26 w 66"/>
                <a:gd name="T45" fmla="*/ 73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6"/>
                <a:gd name="T70" fmla="*/ 0 h 73"/>
                <a:gd name="T71" fmla="*/ 66 w 66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6" h="73">
                  <a:moveTo>
                    <a:pt x="26" y="73"/>
                  </a:moveTo>
                  <a:lnTo>
                    <a:pt x="13" y="70"/>
                  </a:lnTo>
                  <a:lnTo>
                    <a:pt x="1" y="60"/>
                  </a:lnTo>
                  <a:lnTo>
                    <a:pt x="1" y="48"/>
                  </a:lnTo>
                  <a:lnTo>
                    <a:pt x="0" y="34"/>
                  </a:lnTo>
                  <a:lnTo>
                    <a:pt x="1" y="21"/>
                  </a:lnTo>
                  <a:lnTo>
                    <a:pt x="7" y="10"/>
                  </a:lnTo>
                  <a:lnTo>
                    <a:pt x="13" y="7"/>
                  </a:lnTo>
                  <a:lnTo>
                    <a:pt x="20" y="4"/>
                  </a:lnTo>
                  <a:lnTo>
                    <a:pt x="29" y="3"/>
                  </a:lnTo>
                  <a:lnTo>
                    <a:pt x="37" y="0"/>
                  </a:lnTo>
                  <a:lnTo>
                    <a:pt x="50" y="4"/>
                  </a:lnTo>
                  <a:lnTo>
                    <a:pt x="63" y="14"/>
                  </a:lnTo>
                  <a:lnTo>
                    <a:pt x="66" y="24"/>
                  </a:lnTo>
                  <a:lnTo>
                    <a:pt x="66" y="34"/>
                  </a:lnTo>
                  <a:lnTo>
                    <a:pt x="63" y="45"/>
                  </a:lnTo>
                  <a:lnTo>
                    <a:pt x="60" y="57"/>
                  </a:lnTo>
                  <a:lnTo>
                    <a:pt x="54" y="63"/>
                  </a:lnTo>
                  <a:lnTo>
                    <a:pt x="50" y="65"/>
                  </a:lnTo>
                  <a:lnTo>
                    <a:pt x="47" y="68"/>
                  </a:lnTo>
                  <a:lnTo>
                    <a:pt x="43" y="71"/>
                  </a:lnTo>
                  <a:lnTo>
                    <a:pt x="37" y="73"/>
                  </a:lnTo>
                  <a:lnTo>
                    <a:pt x="26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6" name="Freeform 83"/>
            <p:cNvSpPr>
              <a:spLocks/>
            </p:cNvSpPr>
            <p:nvPr/>
          </p:nvSpPr>
          <p:spPr bwMode="auto">
            <a:xfrm>
              <a:off x="2340" y="1846"/>
              <a:ext cx="82" cy="76"/>
            </a:xfrm>
            <a:custGeom>
              <a:avLst/>
              <a:gdLst>
                <a:gd name="T0" fmla="*/ 41 w 82"/>
                <a:gd name="T1" fmla="*/ 76 h 76"/>
                <a:gd name="T2" fmla="*/ 35 w 82"/>
                <a:gd name="T3" fmla="*/ 74 h 76"/>
                <a:gd name="T4" fmla="*/ 30 w 82"/>
                <a:gd name="T5" fmla="*/ 74 h 76"/>
                <a:gd name="T6" fmla="*/ 26 w 82"/>
                <a:gd name="T7" fmla="*/ 71 h 76"/>
                <a:gd name="T8" fmla="*/ 22 w 82"/>
                <a:gd name="T9" fmla="*/ 68 h 76"/>
                <a:gd name="T10" fmla="*/ 19 w 82"/>
                <a:gd name="T11" fmla="*/ 64 h 76"/>
                <a:gd name="T12" fmla="*/ 16 w 82"/>
                <a:gd name="T13" fmla="*/ 58 h 76"/>
                <a:gd name="T14" fmla="*/ 13 w 82"/>
                <a:gd name="T15" fmla="*/ 54 h 76"/>
                <a:gd name="T16" fmla="*/ 8 w 82"/>
                <a:gd name="T17" fmla="*/ 51 h 76"/>
                <a:gd name="T18" fmla="*/ 5 w 82"/>
                <a:gd name="T19" fmla="*/ 48 h 76"/>
                <a:gd name="T20" fmla="*/ 3 w 82"/>
                <a:gd name="T21" fmla="*/ 44 h 76"/>
                <a:gd name="T22" fmla="*/ 2 w 82"/>
                <a:gd name="T23" fmla="*/ 38 h 76"/>
                <a:gd name="T24" fmla="*/ 0 w 82"/>
                <a:gd name="T25" fmla="*/ 33 h 76"/>
                <a:gd name="T26" fmla="*/ 2 w 82"/>
                <a:gd name="T27" fmla="*/ 14 h 76"/>
                <a:gd name="T28" fmla="*/ 10 w 82"/>
                <a:gd name="T29" fmla="*/ 4 h 76"/>
                <a:gd name="T30" fmla="*/ 16 w 82"/>
                <a:gd name="T31" fmla="*/ 3 h 76"/>
                <a:gd name="T32" fmla="*/ 23 w 82"/>
                <a:gd name="T33" fmla="*/ 0 h 76"/>
                <a:gd name="T34" fmla="*/ 29 w 82"/>
                <a:gd name="T35" fmla="*/ 0 h 76"/>
                <a:gd name="T36" fmla="*/ 35 w 82"/>
                <a:gd name="T37" fmla="*/ 0 h 76"/>
                <a:gd name="T38" fmla="*/ 43 w 82"/>
                <a:gd name="T39" fmla="*/ 1 h 76"/>
                <a:gd name="T40" fmla="*/ 51 w 82"/>
                <a:gd name="T41" fmla="*/ 6 h 76"/>
                <a:gd name="T42" fmla="*/ 58 w 82"/>
                <a:gd name="T43" fmla="*/ 8 h 76"/>
                <a:gd name="T44" fmla="*/ 66 w 82"/>
                <a:gd name="T45" fmla="*/ 11 h 76"/>
                <a:gd name="T46" fmla="*/ 71 w 82"/>
                <a:gd name="T47" fmla="*/ 17 h 76"/>
                <a:gd name="T48" fmla="*/ 75 w 82"/>
                <a:gd name="T49" fmla="*/ 24 h 76"/>
                <a:gd name="T50" fmla="*/ 78 w 82"/>
                <a:gd name="T51" fmla="*/ 33 h 76"/>
                <a:gd name="T52" fmla="*/ 82 w 82"/>
                <a:gd name="T53" fmla="*/ 43 h 76"/>
                <a:gd name="T54" fmla="*/ 79 w 82"/>
                <a:gd name="T55" fmla="*/ 54 h 76"/>
                <a:gd name="T56" fmla="*/ 75 w 82"/>
                <a:gd name="T57" fmla="*/ 61 h 76"/>
                <a:gd name="T58" fmla="*/ 69 w 82"/>
                <a:gd name="T59" fmla="*/ 66 h 76"/>
                <a:gd name="T60" fmla="*/ 62 w 82"/>
                <a:gd name="T61" fmla="*/ 68 h 76"/>
                <a:gd name="T62" fmla="*/ 53 w 82"/>
                <a:gd name="T63" fmla="*/ 73 h 76"/>
                <a:gd name="T64" fmla="*/ 45 w 82"/>
                <a:gd name="T65" fmla="*/ 76 h 76"/>
                <a:gd name="T66" fmla="*/ 41 w 82"/>
                <a:gd name="T67" fmla="*/ 7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2"/>
                <a:gd name="T103" fmla="*/ 0 h 76"/>
                <a:gd name="T104" fmla="*/ 82 w 82"/>
                <a:gd name="T105" fmla="*/ 76 h 7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2" h="76">
                  <a:moveTo>
                    <a:pt x="41" y="76"/>
                  </a:moveTo>
                  <a:lnTo>
                    <a:pt x="35" y="74"/>
                  </a:lnTo>
                  <a:lnTo>
                    <a:pt x="30" y="74"/>
                  </a:lnTo>
                  <a:lnTo>
                    <a:pt x="26" y="71"/>
                  </a:lnTo>
                  <a:lnTo>
                    <a:pt x="22" y="68"/>
                  </a:lnTo>
                  <a:lnTo>
                    <a:pt x="19" y="64"/>
                  </a:lnTo>
                  <a:lnTo>
                    <a:pt x="16" y="58"/>
                  </a:lnTo>
                  <a:lnTo>
                    <a:pt x="13" y="54"/>
                  </a:lnTo>
                  <a:lnTo>
                    <a:pt x="8" y="51"/>
                  </a:lnTo>
                  <a:lnTo>
                    <a:pt x="5" y="48"/>
                  </a:lnTo>
                  <a:lnTo>
                    <a:pt x="3" y="44"/>
                  </a:lnTo>
                  <a:lnTo>
                    <a:pt x="2" y="38"/>
                  </a:lnTo>
                  <a:lnTo>
                    <a:pt x="0" y="33"/>
                  </a:lnTo>
                  <a:lnTo>
                    <a:pt x="2" y="14"/>
                  </a:lnTo>
                  <a:lnTo>
                    <a:pt x="10" y="4"/>
                  </a:lnTo>
                  <a:lnTo>
                    <a:pt x="16" y="3"/>
                  </a:lnTo>
                  <a:lnTo>
                    <a:pt x="23" y="0"/>
                  </a:lnTo>
                  <a:lnTo>
                    <a:pt x="29" y="0"/>
                  </a:lnTo>
                  <a:lnTo>
                    <a:pt x="35" y="0"/>
                  </a:lnTo>
                  <a:lnTo>
                    <a:pt x="43" y="1"/>
                  </a:lnTo>
                  <a:lnTo>
                    <a:pt x="51" y="6"/>
                  </a:lnTo>
                  <a:lnTo>
                    <a:pt x="58" y="8"/>
                  </a:lnTo>
                  <a:lnTo>
                    <a:pt x="66" y="11"/>
                  </a:lnTo>
                  <a:lnTo>
                    <a:pt x="71" y="17"/>
                  </a:lnTo>
                  <a:lnTo>
                    <a:pt x="75" y="24"/>
                  </a:lnTo>
                  <a:lnTo>
                    <a:pt x="78" y="33"/>
                  </a:lnTo>
                  <a:lnTo>
                    <a:pt x="82" y="43"/>
                  </a:lnTo>
                  <a:lnTo>
                    <a:pt x="79" y="54"/>
                  </a:lnTo>
                  <a:lnTo>
                    <a:pt x="75" y="61"/>
                  </a:lnTo>
                  <a:lnTo>
                    <a:pt x="69" y="66"/>
                  </a:lnTo>
                  <a:lnTo>
                    <a:pt x="62" y="68"/>
                  </a:lnTo>
                  <a:lnTo>
                    <a:pt x="53" y="73"/>
                  </a:lnTo>
                  <a:lnTo>
                    <a:pt x="45" y="76"/>
                  </a:lnTo>
                  <a:lnTo>
                    <a:pt x="41" y="7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7" name="Freeform 84"/>
            <p:cNvSpPr>
              <a:spLocks/>
            </p:cNvSpPr>
            <p:nvPr/>
          </p:nvSpPr>
          <p:spPr bwMode="auto">
            <a:xfrm>
              <a:off x="3485" y="1853"/>
              <a:ext cx="37" cy="46"/>
            </a:xfrm>
            <a:custGeom>
              <a:avLst/>
              <a:gdLst>
                <a:gd name="T0" fmla="*/ 5 w 37"/>
                <a:gd name="T1" fmla="*/ 44 h 46"/>
                <a:gd name="T2" fmla="*/ 0 w 37"/>
                <a:gd name="T3" fmla="*/ 39 h 46"/>
                <a:gd name="T4" fmla="*/ 0 w 37"/>
                <a:gd name="T5" fmla="*/ 31 h 46"/>
                <a:gd name="T6" fmla="*/ 0 w 37"/>
                <a:gd name="T7" fmla="*/ 23 h 46"/>
                <a:gd name="T8" fmla="*/ 1 w 37"/>
                <a:gd name="T9" fmla="*/ 14 h 46"/>
                <a:gd name="T10" fmla="*/ 5 w 37"/>
                <a:gd name="T11" fmla="*/ 7 h 46"/>
                <a:gd name="T12" fmla="*/ 8 w 37"/>
                <a:gd name="T13" fmla="*/ 4 h 46"/>
                <a:gd name="T14" fmla="*/ 13 w 37"/>
                <a:gd name="T15" fmla="*/ 3 h 46"/>
                <a:gd name="T16" fmla="*/ 18 w 37"/>
                <a:gd name="T17" fmla="*/ 1 h 46"/>
                <a:gd name="T18" fmla="*/ 24 w 37"/>
                <a:gd name="T19" fmla="*/ 0 h 46"/>
                <a:gd name="T20" fmla="*/ 30 w 37"/>
                <a:gd name="T21" fmla="*/ 1 h 46"/>
                <a:gd name="T22" fmla="*/ 34 w 37"/>
                <a:gd name="T23" fmla="*/ 10 h 46"/>
                <a:gd name="T24" fmla="*/ 37 w 37"/>
                <a:gd name="T25" fmla="*/ 20 h 46"/>
                <a:gd name="T26" fmla="*/ 34 w 37"/>
                <a:gd name="T27" fmla="*/ 30 h 46"/>
                <a:gd name="T28" fmla="*/ 30 w 37"/>
                <a:gd name="T29" fmla="*/ 39 h 46"/>
                <a:gd name="T30" fmla="*/ 25 w 37"/>
                <a:gd name="T31" fmla="*/ 41 h 46"/>
                <a:gd name="T32" fmla="*/ 20 w 37"/>
                <a:gd name="T33" fmla="*/ 44 h 46"/>
                <a:gd name="T34" fmla="*/ 13 w 37"/>
                <a:gd name="T35" fmla="*/ 46 h 46"/>
                <a:gd name="T36" fmla="*/ 5 w 37"/>
                <a:gd name="T37" fmla="*/ 44 h 4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7"/>
                <a:gd name="T58" fmla="*/ 0 h 46"/>
                <a:gd name="T59" fmla="*/ 37 w 37"/>
                <a:gd name="T60" fmla="*/ 46 h 4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7" h="46">
                  <a:moveTo>
                    <a:pt x="5" y="44"/>
                  </a:moveTo>
                  <a:lnTo>
                    <a:pt x="0" y="39"/>
                  </a:lnTo>
                  <a:lnTo>
                    <a:pt x="0" y="31"/>
                  </a:lnTo>
                  <a:lnTo>
                    <a:pt x="0" y="23"/>
                  </a:lnTo>
                  <a:lnTo>
                    <a:pt x="1" y="14"/>
                  </a:lnTo>
                  <a:lnTo>
                    <a:pt x="5" y="7"/>
                  </a:lnTo>
                  <a:lnTo>
                    <a:pt x="8" y="4"/>
                  </a:lnTo>
                  <a:lnTo>
                    <a:pt x="13" y="3"/>
                  </a:lnTo>
                  <a:lnTo>
                    <a:pt x="18" y="1"/>
                  </a:lnTo>
                  <a:lnTo>
                    <a:pt x="24" y="0"/>
                  </a:lnTo>
                  <a:lnTo>
                    <a:pt x="30" y="1"/>
                  </a:lnTo>
                  <a:lnTo>
                    <a:pt x="34" y="10"/>
                  </a:lnTo>
                  <a:lnTo>
                    <a:pt x="37" y="20"/>
                  </a:lnTo>
                  <a:lnTo>
                    <a:pt x="34" y="30"/>
                  </a:lnTo>
                  <a:lnTo>
                    <a:pt x="30" y="39"/>
                  </a:lnTo>
                  <a:lnTo>
                    <a:pt x="25" y="41"/>
                  </a:lnTo>
                  <a:lnTo>
                    <a:pt x="20" y="44"/>
                  </a:lnTo>
                  <a:lnTo>
                    <a:pt x="13" y="46"/>
                  </a:lnTo>
                  <a:lnTo>
                    <a:pt x="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8" name="Freeform 85"/>
            <p:cNvSpPr>
              <a:spLocks/>
            </p:cNvSpPr>
            <p:nvPr/>
          </p:nvSpPr>
          <p:spPr bwMode="auto">
            <a:xfrm>
              <a:off x="2352" y="1859"/>
              <a:ext cx="54" cy="44"/>
            </a:xfrm>
            <a:custGeom>
              <a:avLst/>
              <a:gdLst>
                <a:gd name="T0" fmla="*/ 34 w 54"/>
                <a:gd name="T1" fmla="*/ 44 h 44"/>
                <a:gd name="T2" fmla="*/ 27 w 54"/>
                <a:gd name="T3" fmla="*/ 41 h 44"/>
                <a:gd name="T4" fmla="*/ 20 w 54"/>
                <a:gd name="T5" fmla="*/ 38 h 44"/>
                <a:gd name="T6" fmla="*/ 11 w 54"/>
                <a:gd name="T7" fmla="*/ 34 h 44"/>
                <a:gd name="T8" fmla="*/ 4 w 54"/>
                <a:gd name="T9" fmla="*/ 28 h 44"/>
                <a:gd name="T10" fmla="*/ 0 w 54"/>
                <a:gd name="T11" fmla="*/ 10 h 44"/>
                <a:gd name="T12" fmla="*/ 11 w 54"/>
                <a:gd name="T13" fmla="*/ 0 h 44"/>
                <a:gd name="T14" fmla="*/ 23 w 54"/>
                <a:gd name="T15" fmla="*/ 0 h 44"/>
                <a:gd name="T16" fmla="*/ 29 w 54"/>
                <a:gd name="T17" fmla="*/ 1 h 44"/>
                <a:gd name="T18" fmla="*/ 34 w 54"/>
                <a:gd name="T19" fmla="*/ 1 h 44"/>
                <a:gd name="T20" fmla="*/ 39 w 54"/>
                <a:gd name="T21" fmla="*/ 4 h 44"/>
                <a:gd name="T22" fmla="*/ 41 w 54"/>
                <a:gd name="T23" fmla="*/ 8 h 44"/>
                <a:gd name="T24" fmla="*/ 44 w 54"/>
                <a:gd name="T25" fmla="*/ 11 h 44"/>
                <a:gd name="T26" fmla="*/ 47 w 54"/>
                <a:gd name="T27" fmla="*/ 14 h 44"/>
                <a:gd name="T28" fmla="*/ 50 w 54"/>
                <a:gd name="T29" fmla="*/ 18 h 44"/>
                <a:gd name="T30" fmla="*/ 53 w 54"/>
                <a:gd name="T31" fmla="*/ 25 h 44"/>
                <a:gd name="T32" fmla="*/ 54 w 54"/>
                <a:gd name="T33" fmla="*/ 34 h 44"/>
                <a:gd name="T34" fmla="*/ 51 w 54"/>
                <a:gd name="T35" fmla="*/ 38 h 44"/>
                <a:gd name="T36" fmla="*/ 44 w 54"/>
                <a:gd name="T37" fmla="*/ 43 h 44"/>
                <a:gd name="T38" fmla="*/ 34 w 54"/>
                <a:gd name="T39" fmla="*/ 44 h 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54"/>
                <a:gd name="T61" fmla="*/ 0 h 44"/>
                <a:gd name="T62" fmla="*/ 54 w 54"/>
                <a:gd name="T63" fmla="*/ 44 h 4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54" h="44">
                  <a:moveTo>
                    <a:pt x="34" y="44"/>
                  </a:moveTo>
                  <a:lnTo>
                    <a:pt x="27" y="41"/>
                  </a:lnTo>
                  <a:lnTo>
                    <a:pt x="20" y="38"/>
                  </a:lnTo>
                  <a:lnTo>
                    <a:pt x="11" y="34"/>
                  </a:lnTo>
                  <a:lnTo>
                    <a:pt x="4" y="28"/>
                  </a:lnTo>
                  <a:lnTo>
                    <a:pt x="0" y="10"/>
                  </a:lnTo>
                  <a:lnTo>
                    <a:pt x="11" y="0"/>
                  </a:lnTo>
                  <a:lnTo>
                    <a:pt x="23" y="0"/>
                  </a:lnTo>
                  <a:lnTo>
                    <a:pt x="29" y="1"/>
                  </a:lnTo>
                  <a:lnTo>
                    <a:pt x="34" y="1"/>
                  </a:lnTo>
                  <a:lnTo>
                    <a:pt x="39" y="4"/>
                  </a:lnTo>
                  <a:lnTo>
                    <a:pt x="41" y="8"/>
                  </a:lnTo>
                  <a:lnTo>
                    <a:pt x="44" y="11"/>
                  </a:lnTo>
                  <a:lnTo>
                    <a:pt x="47" y="14"/>
                  </a:lnTo>
                  <a:lnTo>
                    <a:pt x="50" y="18"/>
                  </a:lnTo>
                  <a:lnTo>
                    <a:pt x="53" y="25"/>
                  </a:lnTo>
                  <a:lnTo>
                    <a:pt x="54" y="34"/>
                  </a:lnTo>
                  <a:lnTo>
                    <a:pt x="51" y="38"/>
                  </a:lnTo>
                  <a:lnTo>
                    <a:pt x="44" y="43"/>
                  </a:lnTo>
                  <a:lnTo>
                    <a:pt x="34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09" name="Freeform 86"/>
            <p:cNvSpPr>
              <a:spLocks/>
            </p:cNvSpPr>
            <p:nvPr/>
          </p:nvSpPr>
          <p:spPr bwMode="auto">
            <a:xfrm>
              <a:off x="2312" y="1710"/>
              <a:ext cx="69" cy="61"/>
            </a:xfrm>
            <a:custGeom>
              <a:avLst/>
              <a:gdLst>
                <a:gd name="T0" fmla="*/ 33 w 69"/>
                <a:gd name="T1" fmla="*/ 61 h 61"/>
                <a:gd name="T2" fmla="*/ 26 w 69"/>
                <a:gd name="T3" fmla="*/ 60 h 61"/>
                <a:gd name="T4" fmla="*/ 18 w 69"/>
                <a:gd name="T5" fmla="*/ 54 h 61"/>
                <a:gd name="T6" fmla="*/ 11 w 69"/>
                <a:gd name="T7" fmla="*/ 47 h 61"/>
                <a:gd name="T8" fmla="*/ 3 w 69"/>
                <a:gd name="T9" fmla="*/ 40 h 61"/>
                <a:gd name="T10" fmla="*/ 0 w 69"/>
                <a:gd name="T11" fmla="*/ 34 h 61"/>
                <a:gd name="T12" fmla="*/ 1 w 69"/>
                <a:gd name="T13" fmla="*/ 26 h 61"/>
                <a:gd name="T14" fmla="*/ 3 w 69"/>
                <a:gd name="T15" fmla="*/ 17 h 61"/>
                <a:gd name="T16" fmla="*/ 6 w 69"/>
                <a:gd name="T17" fmla="*/ 8 h 61"/>
                <a:gd name="T18" fmla="*/ 13 w 69"/>
                <a:gd name="T19" fmla="*/ 3 h 61"/>
                <a:gd name="T20" fmla="*/ 31 w 69"/>
                <a:gd name="T21" fmla="*/ 0 h 61"/>
                <a:gd name="T22" fmla="*/ 36 w 69"/>
                <a:gd name="T23" fmla="*/ 0 h 61"/>
                <a:gd name="T24" fmla="*/ 40 w 69"/>
                <a:gd name="T25" fmla="*/ 3 h 61"/>
                <a:gd name="T26" fmla="*/ 44 w 69"/>
                <a:gd name="T27" fmla="*/ 4 h 61"/>
                <a:gd name="T28" fmla="*/ 50 w 69"/>
                <a:gd name="T29" fmla="*/ 6 h 61"/>
                <a:gd name="T30" fmla="*/ 53 w 69"/>
                <a:gd name="T31" fmla="*/ 11 h 61"/>
                <a:gd name="T32" fmla="*/ 58 w 69"/>
                <a:gd name="T33" fmla="*/ 16 h 61"/>
                <a:gd name="T34" fmla="*/ 64 w 69"/>
                <a:gd name="T35" fmla="*/ 21 h 61"/>
                <a:gd name="T36" fmla="*/ 67 w 69"/>
                <a:gd name="T37" fmla="*/ 27 h 61"/>
                <a:gd name="T38" fmla="*/ 69 w 69"/>
                <a:gd name="T39" fmla="*/ 33 h 61"/>
                <a:gd name="T40" fmla="*/ 69 w 69"/>
                <a:gd name="T41" fmla="*/ 39 h 61"/>
                <a:gd name="T42" fmla="*/ 66 w 69"/>
                <a:gd name="T43" fmla="*/ 44 h 61"/>
                <a:gd name="T44" fmla="*/ 64 w 69"/>
                <a:gd name="T45" fmla="*/ 51 h 61"/>
                <a:gd name="T46" fmla="*/ 60 w 69"/>
                <a:gd name="T47" fmla="*/ 53 h 61"/>
                <a:gd name="T48" fmla="*/ 57 w 69"/>
                <a:gd name="T49" fmla="*/ 56 h 61"/>
                <a:gd name="T50" fmla="*/ 53 w 69"/>
                <a:gd name="T51" fmla="*/ 60 h 61"/>
                <a:gd name="T52" fmla="*/ 47 w 69"/>
                <a:gd name="T53" fmla="*/ 61 h 61"/>
                <a:gd name="T54" fmla="*/ 33 w 69"/>
                <a:gd name="T55" fmla="*/ 61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69"/>
                <a:gd name="T85" fmla="*/ 0 h 61"/>
                <a:gd name="T86" fmla="*/ 69 w 69"/>
                <a:gd name="T87" fmla="*/ 61 h 6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69" h="61">
                  <a:moveTo>
                    <a:pt x="33" y="61"/>
                  </a:moveTo>
                  <a:lnTo>
                    <a:pt x="26" y="60"/>
                  </a:lnTo>
                  <a:lnTo>
                    <a:pt x="18" y="54"/>
                  </a:lnTo>
                  <a:lnTo>
                    <a:pt x="11" y="47"/>
                  </a:lnTo>
                  <a:lnTo>
                    <a:pt x="3" y="40"/>
                  </a:lnTo>
                  <a:lnTo>
                    <a:pt x="0" y="34"/>
                  </a:lnTo>
                  <a:lnTo>
                    <a:pt x="1" y="26"/>
                  </a:lnTo>
                  <a:lnTo>
                    <a:pt x="3" y="17"/>
                  </a:lnTo>
                  <a:lnTo>
                    <a:pt x="6" y="8"/>
                  </a:lnTo>
                  <a:lnTo>
                    <a:pt x="13" y="3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0" y="3"/>
                  </a:lnTo>
                  <a:lnTo>
                    <a:pt x="44" y="4"/>
                  </a:lnTo>
                  <a:lnTo>
                    <a:pt x="50" y="6"/>
                  </a:lnTo>
                  <a:lnTo>
                    <a:pt x="53" y="11"/>
                  </a:lnTo>
                  <a:lnTo>
                    <a:pt x="58" y="16"/>
                  </a:lnTo>
                  <a:lnTo>
                    <a:pt x="64" y="21"/>
                  </a:lnTo>
                  <a:lnTo>
                    <a:pt x="67" y="27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6" y="44"/>
                  </a:lnTo>
                  <a:lnTo>
                    <a:pt x="64" y="51"/>
                  </a:lnTo>
                  <a:lnTo>
                    <a:pt x="60" y="53"/>
                  </a:lnTo>
                  <a:lnTo>
                    <a:pt x="57" y="56"/>
                  </a:lnTo>
                  <a:lnTo>
                    <a:pt x="53" y="60"/>
                  </a:lnTo>
                  <a:lnTo>
                    <a:pt x="47" y="61"/>
                  </a:lnTo>
                  <a:lnTo>
                    <a:pt x="33" y="6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10" name="Freeform 87"/>
            <p:cNvSpPr>
              <a:spLocks/>
            </p:cNvSpPr>
            <p:nvPr/>
          </p:nvSpPr>
          <p:spPr bwMode="auto">
            <a:xfrm>
              <a:off x="2326" y="1723"/>
              <a:ext cx="36" cy="34"/>
            </a:xfrm>
            <a:custGeom>
              <a:avLst/>
              <a:gdLst>
                <a:gd name="T0" fmla="*/ 22 w 36"/>
                <a:gd name="T1" fmla="*/ 34 h 34"/>
                <a:gd name="T2" fmla="*/ 17 w 36"/>
                <a:gd name="T3" fmla="*/ 30 h 34"/>
                <a:gd name="T4" fmla="*/ 12 w 36"/>
                <a:gd name="T5" fmla="*/ 27 h 34"/>
                <a:gd name="T6" fmla="*/ 4 w 36"/>
                <a:gd name="T7" fmla="*/ 23 h 34"/>
                <a:gd name="T8" fmla="*/ 0 w 36"/>
                <a:gd name="T9" fmla="*/ 17 h 34"/>
                <a:gd name="T10" fmla="*/ 4 w 36"/>
                <a:gd name="T11" fmla="*/ 4 h 34"/>
                <a:gd name="T12" fmla="*/ 14 w 36"/>
                <a:gd name="T13" fmla="*/ 0 h 34"/>
                <a:gd name="T14" fmla="*/ 20 w 36"/>
                <a:gd name="T15" fmla="*/ 1 h 34"/>
                <a:gd name="T16" fmla="*/ 24 w 36"/>
                <a:gd name="T17" fmla="*/ 3 h 34"/>
                <a:gd name="T18" fmla="*/ 27 w 36"/>
                <a:gd name="T19" fmla="*/ 7 h 34"/>
                <a:gd name="T20" fmla="*/ 33 w 36"/>
                <a:gd name="T21" fmla="*/ 10 h 34"/>
                <a:gd name="T22" fmla="*/ 36 w 36"/>
                <a:gd name="T23" fmla="*/ 28 h 34"/>
                <a:gd name="T24" fmla="*/ 22 w 36"/>
                <a:gd name="T25" fmla="*/ 34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6"/>
                <a:gd name="T40" fmla="*/ 0 h 34"/>
                <a:gd name="T41" fmla="*/ 36 w 36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6" h="34">
                  <a:moveTo>
                    <a:pt x="22" y="34"/>
                  </a:moveTo>
                  <a:lnTo>
                    <a:pt x="17" y="30"/>
                  </a:lnTo>
                  <a:lnTo>
                    <a:pt x="12" y="27"/>
                  </a:lnTo>
                  <a:lnTo>
                    <a:pt x="4" y="23"/>
                  </a:lnTo>
                  <a:lnTo>
                    <a:pt x="0" y="17"/>
                  </a:lnTo>
                  <a:lnTo>
                    <a:pt x="4" y="4"/>
                  </a:lnTo>
                  <a:lnTo>
                    <a:pt x="14" y="0"/>
                  </a:lnTo>
                  <a:lnTo>
                    <a:pt x="20" y="1"/>
                  </a:lnTo>
                  <a:lnTo>
                    <a:pt x="24" y="3"/>
                  </a:lnTo>
                  <a:lnTo>
                    <a:pt x="27" y="7"/>
                  </a:lnTo>
                  <a:lnTo>
                    <a:pt x="33" y="10"/>
                  </a:lnTo>
                  <a:lnTo>
                    <a:pt x="36" y="28"/>
                  </a:lnTo>
                  <a:lnTo>
                    <a:pt x="22" y="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  <p:sp>
          <p:nvSpPr>
            <p:cNvPr id="6211" name="Freeform 88"/>
            <p:cNvSpPr>
              <a:spLocks/>
            </p:cNvSpPr>
            <p:nvPr/>
          </p:nvSpPr>
          <p:spPr bwMode="auto">
            <a:xfrm>
              <a:off x="2309" y="2880"/>
              <a:ext cx="7" cy="7"/>
            </a:xfrm>
            <a:custGeom>
              <a:avLst/>
              <a:gdLst>
                <a:gd name="T0" fmla="*/ 6 w 7"/>
                <a:gd name="T1" fmla="*/ 0 h 7"/>
                <a:gd name="T2" fmla="*/ 7 w 7"/>
                <a:gd name="T3" fmla="*/ 2 h 7"/>
                <a:gd name="T4" fmla="*/ 7 w 7"/>
                <a:gd name="T5" fmla="*/ 3 h 7"/>
                <a:gd name="T6" fmla="*/ 7 w 7"/>
                <a:gd name="T7" fmla="*/ 4 h 7"/>
                <a:gd name="T8" fmla="*/ 7 w 7"/>
                <a:gd name="T9" fmla="*/ 6 h 7"/>
                <a:gd name="T10" fmla="*/ 7 w 7"/>
                <a:gd name="T11" fmla="*/ 7 h 7"/>
                <a:gd name="T12" fmla="*/ 6 w 7"/>
                <a:gd name="T13" fmla="*/ 7 h 7"/>
                <a:gd name="T14" fmla="*/ 4 w 7"/>
                <a:gd name="T15" fmla="*/ 7 h 7"/>
                <a:gd name="T16" fmla="*/ 3 w 7"/>
                <a:gd name="T17" fmla="*/ 7 h 7"/>
                <a:gd name="T18" fmla="*/ 1 w 7"/>
                <a:gd name="T19" fmla="*/ 6 h 7"/>
                <a:gd name="T20" fmla="*/ 0 w 7"/>
                <a:gd name="T21" fmla="*/ 4 h 7"/>
                <a:gd name="T22" fmla="*/ 0 w 7"/>
                <a:gd name="T23" fmla="*/ 4 h 7"/>
                <a:gd name="T24" fmla="*/ 0 w 7"/>
                <a:gd name="T25" fmla="*/ 3 h 7"/>
                <a:gd name="T26" fmla="*/ 1 w 7"/>
                <a:gd name="T27" fmla="*/ 2 h 7"/>
                <a:gd name="T28" fmla="*/ 3 w 7"/>
                <a:gd name="T29" fmla="*/ 0 h 7"/>
                <a:gd name="T30" fmla="*/ 4 w 7"/>
                <a:gd name="T31" fmla="*/ 0 h 7"/>
                <a:gd name="T32" fmla="*/ 6 w 7"/>
                <a:gd name="T33" fmla="*/ 0 h 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"/>
                <a:gd name="T52" fmla="*/ 0 h 7"/>
                <a:gd name="T53" fmla="*/ 7 w 7"/>
                <a:gd name="T54" fmla="*/ 7 h 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" h="7">
                  <a:moveTo>
                    <a:pt x="6" y="0"/>
                  </a:moveTo>
                  <a:lnTo>
                    <a:pt x="7" y="2"/>
                  </a:lnTo>
                  <a:lnTo>
                    <a:pt x="7" y="3"/>
                  </a:lnTo>
                  <a:lnTo>
                    <a:pt x="7" y="4"/>
                  </a:lnTo>
                  <a:lnTo>
                    <a:pt x="7" y="6"/>
                  </a:lnTo>
                  <a:lnTo>
                    <a:pt x="7" y="7"/>
                  </a:lnTo>
                  <a:lnTo>
                    <a:pt x="6" y="7"/>
                  </a:lnTo>
                  <a:lnTo>
                    <a:pt x="4" y="7"/>
                  </a:lnTo>
                  <a:lnTo>
                    <a:pt x="3" y="7"/>
                  </a:lnTo>
                  <a:lnTo>
                    <a:pt x="1" y="6"/>
                  </a:lnTo>
                  <a:lnTo>
                    <a:pt x="0" y="4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AU"/>
            </a:p>
          </p:txBody>
        </p:sp>
      </p:grpSp>
      <p:pic>
        <p:nvPicPr>
          <p:cNvPr id="6160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57188"/>
            <a:ext cx="1928812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6" descr="C:\Documents and Settings\Van Phong\Local Settings\Temporary Internet Files\Content.IE5\UXV3KR2E\MCj0435570000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4714875"/>
            <a:ext cx="3143250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714875"/>
            <a:ext cx="2447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4313" y="4214813"/>
            <a:ext cx="2214563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23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99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4510&quot;&gt;&lt;/object&gt;&lt;object type=&quot;2&quot; unique_id=&quot;14511&quot;&gt;&lt;object type=&quot;3&quot; unique_id=&quot;14512&quot;&gt;&lt;property id=&quot;20148&quot; value=&quot;5&quot;/&gt;&lt;property id=&quot;20300&quot; value=&quot;Slide 1&quot;/&gt;&lt;property id=&quot;20307&quot; value=&quot;262&quot;/&gt;&lt;/object&gt;&lt;object type=&quot;3&quot; unique_id=&quot;14513&quot;&gt;&lt;property id=&quot;20148&quot; value=&quot;5&quot;/&gt;&lt;property id=&quot;20300&quot; value=&quot;Slide 2&quot;/&gt;&lt;property id=&quot;20307&quot; value=&quot;257&quot;/&gt;&lt;/object&gt;&lt;object type=&quot;3&quot; unique_id=&quot;14514&quot;&gt;&lt;property id=&quot;20148&quot; value=&quot;5&quot;/&gt;&lt;property id=&quot;20300&quot; value=&quot;Slide 3&quot;/&gt;&lt;property id=&quot;20307&quot; value=&quot;259&quot;/&gt;&lt;/object&gt;&lt;object type=&quot;3&quot; unique_id=&quot;14515&quot;&gt;&lt;property id=&quot;20148&quot; value=&quot;5&quot;/&gt;&lt;property id=&quot;20300&quot; value=&quot;Slide 4&quot;/&gt;&lt;property id=&quot;20307&quot; value=&quot;260&quot;/&gt;&lt;/object&gt;&lt;object type=&quot;3&quot; unique_id=&quot;14516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Phong3T3</cp:lastModifiedBy>
  <cp:revision>4</cp:revision>
  <dcterms:created xsi:type="dcterms:W3CDTF">2018-02-22T03:25:39Z</dcterms:created>
  <dcterms:modified xsi:type="dcterms:W3CDTF">2020-08-18T09:10:35Z</dcterms:modified>
</cp:coreProperties>
</file>