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61" r:id="rId12"/>
    <p:sldId id="263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0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855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9624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30 - 35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005446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28194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3731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6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144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doan dau + dong da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Trong các thẻ từ dưới các hình sau đây, thẻ từ nào có chứa chữ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133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217894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5082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309</Words>
  <Application>Microsoft Office PowerPoint</Application>
  <PresentationFormat>On-screen Show (4:3)</PresentationFormat>
  <Paragraphs>85</Paragraphs>
  <Slides>13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PHÒNG GIÁO DỤC VÀ ĐÀO TẠO QUẬN LONG BIÊN TRƯỜNG MẦM NON HOA SỮA</vt:lpstr>
      <vt:lpstr>Vè đố chữ</vt:lpstr>
      <vt:lpstr>Trò chơi 1:  Gánh quả</vt:lpstr>
      <vt:lpstr>Trò chơi 2:  Bé thông minh</vt:lpstr>
      <vt:lpstr>1. Ch¬i chuyÒn</vt:lpstr>
      <vt:lpstr>Câu 2: Con sẽ điền chữ gì vào dấu …</vt:lpstr>
      <vt:lpstr>Câu 3: Trong các thẻ từ dưới các hình sau đây, thẻ từ nào có chứa chữ ê?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Trò chơi 3:  Cướp cờ</vt:lpstr>
      <vt:lpstr>Trò chơi 4:  Những đôi tay  khéo léo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Welcome</cp:lastModifiedBy>
  <cp:revision>48</cp:revision>
  <dcterms:created xsi:type="dcterms:W3CDTF">2018-10-30T13:45:40Z</dcterms:created>
  <dcterms:modified xsi:type="dcterms:W3CDTF">2019-01-04T09:35:35Z</dcterms:modified>
</cp:coreProperties>
</file>