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15-05-2020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gặp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Bác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Hồ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DemQuaEmMoGapBacHo-PhuocHanh_pj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Kết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thúc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Bá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8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1065</TotalTime>
  <Words>64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mơ gặp Bác Hồ</vt:lpstr>
      <vt:lpstr>PowerPoint Presentation</vt:lpstr>
      <vt:lpstr>Kết thúc: Trẻ đọc thơ Ảnh Bác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45</cp:revision>
  <dcterms:created xsi:type="dcterms:W3CDTF">2017-11-07T05:57:17Z</dcterms:created>
  <dcterms:modified xsi:type="dcterms:W3CDTF">2020-08-18T03:06:56Z</dcterms:modified>
</cp:coreProperties>
</file>