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51617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Lan </a:t>
            </a: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Anh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A2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79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Phong3T3</cp:lastModifiedBy>
  <cp:revision>68</cp:revision>
  <dcterms:created xsi:type="dcterms:W3CDTF">2018-10-16T23:09:49Z</dcterms:created>
  <dcterms:modified xsi:type="dcterms:W3CDTF">2020-08-19T01:51:04Z</dcterms:modified>
</cp:coreProperties>
</file>