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83" r:id="rId6"/>
    <p:sldId id="264" r:id="rId7"/>
    <p:sldId id="28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10-05-2020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dạy:Nguyễn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91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845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05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2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y Bút Chì - Truyện Ngụ Ngôn Việt Nam - Trò Chuyện Đêm Khuy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" y="0"/>
            <a:ext cx="9134856" cy="5138808"/>
          </a:xfrm>
        </p:spPr>
      </p:pic>
    </p:spTree>
    <p:extLst>
      <p:ext uri="{BB962C8B-B14F-4D97-AF65-F5344CB8AC3E}">
        <p14:creationId xmlns:p14="http://schemas.microsoft.com/office/powerpoint/2010/main" val="17764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54</Words>
  <Application>Microsoft Office PowerPoint</Application>
  <PresentationFormat>On-screen Show (4:3)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42</cp:revision>
  <dcterms:created xsi:type="dcterms:W3CDTF">2019-01-05T03:30:36Z</dcterms:created>
  <dcterms:modified xsi:type="dcterms:W3CDTF">2020-08-18T03:08:23Z</dcterms:modified>
</cp:coreProperties>
</file>