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847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:+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+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NH:Mưa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+ TC: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19-04-2020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Giọt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mưa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HatMuaVaEmBe-NguyetHang_5p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Nghe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hát:Mưa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rơi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V.A – Mưa Rơi (Dân Ca Xá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TC: </a:t>
            </a:r>
            <a:r>
              <a:rPr lang="en-US" dirty="0" err="1" smtClean="0">
                <a:solidFill>
                  <a:srgbClr val="FF0000"/>
                </a:solidFill>
              </a:rPr>
              <a:t>Vũ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giọt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mưa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81</Words>
  <Application>Microsoft Office PowerPoint</Application>
  <PresentationFormat>On-screen Show (4:3)</PresentationFormat>
  <Paragraphs>15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Dạy hát: Giọt mưa và em bé</vt:lpstr>
      <vt:lpstr>Nghe hát:Mưa rơi</vt:lpstr>
      <vt:lpstr>TC: Vũ điệu của những giọt mưa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30</cp:revision>
  <dcterms:created xsi:type="dcterms:W3CDTF">2018-11-06T04:58:53Z</dcterms:created>
  <dcterms:modified xsi:type="dcterms:W3CDTF">2020-08-18T02:22:47Z</dcterms:modified>
</cp:coreProperties>
</file>