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"/>
  </p:notesMasterIdLst>
  <p:sldIdLst>
    <p:sldId id="261" r:id="rId3"/>
    <p:sldId id="256" r:id="rId4"/>
    <p:sldId id="263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956" y="-4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83024-EDAC-42E4-8AEF-7039FC868DFA}" type="datetimeFigureOut">
              <a:rPr lang="en-US" smtClean="0"/>
              <a:t>21-Jan-19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BEB8F-E4E3-44F2-8C09-71FEC5445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88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21-Jan-19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26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21-Jan-19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85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21-Jan-19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25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2780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4132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2510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446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6561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282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1311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783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21-Jan-19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32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520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970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441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21-Jan-19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84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21-Jan-19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10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21-Jan-19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28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21-Jan-19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84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21-Jan-19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12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21-Jan-19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01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21-Jan-19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3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/>
              <a:t>21-Jan-19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2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037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1066800"/>
            <a:ext cx="8686800" cy="7924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PHÒNG GIÁO DỤC VÀ ĐÀO TẠO QUẬN LONG BIÊN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TRƯỜNG MẦM NON HOA SỮA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       </a:t>
            </a:r>
            <a:br>
              <a:rPr lang="en-US" sz="4000" dirty="0" smtClean="0"/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endParaRPr lang="en-US" sz="4000" dirty="0">
              <a:solidFill>
                <a:srgbClr val="006600"/>
              </a:solidFill>
            </a:endParaRPr>
          </a:p>
        </p:txBody>
      </p:sp>
      <p:pic>
        <p:nvPicPr>
          <p:cNvPr id="6" name="Picture 2" descr="C:\Users\Welcome\Downloads\logo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99858"/>
            <a:ext cx="914400" cy="10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42455" y="2286000"/>
            <a:ext cx="9525000" cy="61722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     GIÁO ÁN PHÁT TRIỂN NHẬN THỨC  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419100" y="2895599"/>
            <a:ext cx="891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 </a:t>
            </a:r>
            <a:r>
              <a:rPr lang="en-US" sz="4800" dirty="0" smtClean="0"/>
              <a:t>           </a:t>
            </a:r>
            <a:r>
              <a:rPr lang="en-US" sz="3200" b="1" dirty="0" err="1" smtClean="0">
                <a:solidFill>
                  <a:srgbClr val="006600"/>
                </a:solidFill>
              </a:rPr>
              <a:t>Đề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tài</a:t>
            </a:r>
            <a:r>
              <a:rPr lang="en-US" sz="3200" b="1" dirty="0" smtClean="0">
                <a:solidFill>
                  <a:srgbClr val="006600"/>
                </a:solidFill>
              </a:rPr>
              <a:t>: NBTN: </a:t>
            </a:r>
            <a:r>
              <a:rPr lang="en-US" sz="3200" b="1" dirty="0" err="1" smtClean="0">
                <a:solidFill>
                  <a:srgbClr val="006600"/>
                </a:solidFill>
              </a:rPr>
              <a:t>Màu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Vàng</a:t>
            </a:r>
            <a:r>
              <a:rPr lang="en-US" sz="3200" b="1" dirty="0">
                <a:solidFill>
                  <a:srgbClr val="006600"/>
                </a:solidFill>
              </a:rPr>
              <a:t/>
            </a:r>
            <a:br>
              <a:rPr lang="en-US" sz="3200" b="1" dirty="0">
                <a:solidFill>
                  <a:srgbClr val="006600"/>
                </a:solidFill>
              </a:rPr>
            </a:br>
            <a:r>
              <a:rPr lang="en-US" sz="3200" b="1" dirty="0">
                <a:solidFill>
                  <a:srgbClr val="006600"/>
                </a:solidFill>
              </a:rPr>
              <a:t>                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Lứa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tuổi</a:t>
            </a:r>
            <a:r>
              <a:rPr lang="en-US" sz="3200" b="1" dirty="0">
                <a:solidFill>
                  <a:srgbClr val="006600"/>
                </a:solidFill>
              </a:rPr>
              <a:t> : </a:t>
            </a:r>
            <a:r>
              <a:rPr lang="en-US" sz="3200" b="1" dirty="0" err="1">
                <a:solidFill>
                  <a:srgbClr val="006600"/>
                </a:solidFill>
              </a:rPr>
              <a:t>Nhà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trẻ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smtClean="0">
                <a:solidFill>
                  <a:srgbClr val="006600"/>
                </a:solidFill>
              </a:rPr>
              <a:t>D2 </a:t>
            </a:r>
            <a:r>
              <a:rPr lang="en-US" sz="3200" b="1" dirty="0">
                <a:solidFill>
                  <a:srgbClr val="006600"/>
                </a:solidFill>
              </a:rPr>
              <a:t>( 24 – 36 </a:t>
            </a:r>
            <a:r>
              <a:rPr lang="en-US" sz="3200" b="1" dirty="0" err="1">
                <a:solidFill>
                  <a:srgbClr val="006600"/>
                </a:solidFill>
              </a:rPr>
              <a:t>tháng</a:t>
            </a:r>
            <a:r>
              <a:rPr lang="en-US" sz="3200" dirty="0">
                <a:solidFill>
                  <a:srgbClr val="006600"/>
                </a:solidFill>
              </a:rPr>
              <a:t>)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6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616803"/>
            <a:ext cx="84583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</a:rPr>
              <a:t>Cô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và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trẻ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cùng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hát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bài</a:t>
            </a:r>
            <a:r>
              <a:rPr lang="en-US" sz="4000" dirty="0" smtClean="0">
                <a:solidFill>
                  <a:srgbClr val="FF0000"/>
                </a:solidFill>
              </a:rPr>
              <a:t> : </a:t>
            </a:r>
            <a:r>
              <a:rPr lang="en-US" sz="4000" dirty="0" err="1" smtClean="0">
                <a:solidFill>
                  <a:srgbClr val="FF0000"/>
                </a:solidFill>
              </a:rPr>
              <a:t>Vui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đến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trường</a:t>
            </a:r>
            <a:r>
              <a:rPr lang="en-US" sz="4000" dirty="0" smtClean="0">
                <a:solidFill>
                  <a:srgbClr val="FF0000"/>
                </a:solidFill>
              </a:rPr>
              <a:t>  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3" name="VuiDenTruong-V.A-318674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4857" y="662106"/>
            <a:ext cx="70342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</a:rPr>
              <a:t>Kết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thúc</a:t>
            </a:r>
            <a:r>
              <a:rPr lang="en-US" sz="3200" dirty="0" smtClean="0">
                <a:solidFill>
                  <a:srgbClr val="FF0000"/>
                </a:solidFill>
              </a:rPr>
              <a:t>: </a:t>
            </a:r>
            <a:r>
              <a:rPr lang="en-US" sz="3200" dirty="0" err="1" smtClean="0">
                <a:solidFill>
                  <a:srgbClr val="FF0000"/>
                </a:solidFill>
              </a:rPr>
              <a:t>Cô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tổ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chức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cho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trẻ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chơi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trò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chơi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4.Nhạc nâng ca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2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81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1533</TotalTime>
  <Words>45</Words>
  <Application>Microsoft Office PowerPoint</Application>
  <PresentationFormat>On-screen Show (4:3)</PresentationFormat>
  <Paragraphs>5</Paragraphs>
  <Slides>3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5" baseType="lpstr">
      <vt:lpstr>Office Theme</vt:lpstr>
      <vt:lpstr>1_Office Theme</vt:lpstr>
      <vt:lpstr>PHÒNG GIÁO DỤC VÀ ĐÀO TẠO QUẬN LONG BIÊN  TRƯỜNG MẦM NON HOA SỮA               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 D1</dc:creator>
  <cp:lastModifiedBy>Phong2T1</cp:lastModifiedBy>
  <cp:revision>63</cp:revision>
  <dcterms:created xsi:type="dcterms:W3CDTF">2018-10-09T01:27:08Z</dcterms:created>
  <dcterms:modified xsi:type="dcterms:W3CDTF">2019-01-21T03:12:13Z</dcterms:modified>
</cp:coreProperties>
</file>