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8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06-Mar-19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NHẬN THỨC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Cam”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Ly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D2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( 24 – 36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8650"/>
            <a:ext cx="857580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229600" cy="6477000"/>
          </a:xfrm>
        </p:spPr>
      </p:pic>
      <p:pic>
        <p:nvPicPr>
          <p:cNvPr id="5" name="QuaGiNhacChuong-XuanMai-31542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10400" cy="52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93" y="1371600"/>
            <a:ext cx="66226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1371600"/>
            <a:ext cx="3505200" cy="1683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399" y="2895600"/>
            <a:ext cx="3985345" cy="38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548333" cy="3962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0"/>
            <a:ext cx="3890165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4603"/>
          <a:stretch/>
        </p:blipFill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1492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ong2T1\Downloads\nuoc-c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" y="3454359"/>
            <a:ext cx="4403702" cy="33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" y="390182"/>
            <a:ext cx="4583684" cy="2886417"/>
          </a:xfrm>
          <a:prstGeom prst="rect">
            <a:avLst/>
          </a:prstGeom>
        </p:spPr>
      </p:pic>
      <p:pic>
        <p:nvPicPr>
          <p:cNvPr id="4099" name="Picture 3" descr="C:\Users\Phong2T1\Downloads\sữa chua_Cam_F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0" y="168831"/>
            <a:ext cx="418508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8" y="3501551"/>
            <a:ext cx="4452162" cy="334917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7017"/>
            <a:ext cx="381033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Giáo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dục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: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Lợi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ích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của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quả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cam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ong2T1\Downloads\Cam-s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70619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27525"/>
            <a:ext cx="219891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Mở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rộng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ong2T1\Downloads\trai_cay_nen_an_buoi_toi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ong2T1\Downloads\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8750"/>
            <a:ext cx="8255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278&quot;&gt;&lt;object type=&quot;3&quot; unique_id=&quot;10279&quot;&gt;&lt;property id=&quot;20148&quot; value=&quot;5&quot;/&gt;&lt;property id=&quot;20300&quot; value=&quot;Slide 1 - &amp;quot;PHÒNG GIÁO DỤC VÀ ĐÀO TẠO QUẬN LONG BIÊN  TRƯỜNG MẦM NON HOA SỮA                 &amp;quot;&quot;/&gt;&lt;property id=&quot;20307&quot; value=&quot;261&quot;/&gt;&lt;/object&gt;&lt;object type=&quot;3&quot; unique_id=&quot;10280&quot;&gt;&lt;property id=&quot;20148&quot; value=&quot;5&quot;/&gt;&lt;property id=&quot;20300&quot; value=&quot;Slide 2&quot;/&gt;&lt;property id=&quot;20307&quot; value=&quot;256&quot;/&gt;&lt;/object&gt;&lt;object type=&quot;3&quot; unique_id=&quot;10281&quot;&gt;&lt;property id=&quot;20148&quot; value=&quot;5&quot;/&gt;&lt;property id=&quot;20300&quot; value=&quot;Slide 4&quot;/&gt;&lt;property id=&quot;20307&quot; value=&quot;268&quot;/&gt;&lt;/object&gt;&lt;object type=&quot;3&quot; unique_id=&quot;10282&quot;&gt;&lt;property id=&quot;20148&quot; value=&quot;5&quot;/&gt;&lt;property id=&quot;20300&quot; value=&quot;Slide 5&quot;/&gt;&lt;property id=&quot;20307&quot; value=&quot;271&quot;/&gt;&lt;/object&gt;&lt;object type=&quot;3&quot; unique_id=&quot;10283&quot;&gt;&lt;property id=&quot;20148&quot; value=&quot;5&quot;/&gt;&lt;property id=&quot;20300&quot; value=&quot;Slide 6&quot;/&gt;&lt;property id=&quot;20307&quot; value=&quot;272&quot;/&gt;&lt;/object&gt;&lt;object type=&quot;3&quot; unique_id=&quot;10284&quot;&gt;&lt;property id=&quot;20148&quot; value=&quot;5&quot;/&gt;&lt;property id=&quot;20300&quot; value=&quot;Slide 7&quot;/&gt;&lt;property id=&quot;20307&quot; value=&quot;267&quot;/&gt;&lt;/object&gt;&lt;object type=&quot;3&quot; unique_id=&quot;10285&quot;&gt;&lt;property id=&quot;20148&quot; value=&quot;5&quot;/&gt;&lt;property id=&quot;20300&quot; value=&quot;Slide 8&quot;/&gt;&lt;property id=&quot;20307&quot; value=&quot;266&quot;/&gt;&lt;/object&gt;&lt;object type=&quot;3&quot; unique_id=&quot;10286&quot;&gt;&lt;property id=&quot;20148&quot; value=&quot;5&quot;/&gt;&lt;property id=&quot;20300&quot; value=&quot;Slide 9&quot;/&gt;&lt;property id=&quot;20307&quot; value=&quot;264&quot;/&gt;&lt;/object&gt;&lt;object type=&quot;3&quot; unique_id=&quot;10287&quot;&gt;&lt;property id=&quot;20148&quot; value=&quot;5&quot;/&gt;&lt;property id=&quot;20300&quot; value=&quot;Slide 10&quot;/&gt;&lt;property id=&quot;20307&quot; value=&quot;265&quot;/&gt;&lt;/object&gt;&lt;object type=&quot;3&quot; unique_id=&quot;10288&quot;&gt;&lt;property id=&quot;20148&quot; value=&quot;5&quot;/&gt;&lt;property id=&quot;20300&quot; value=&quot;Slide 11&quot;/&gt;&lt;property id=&quot;20307&quot; value=&quot;259&quot;/&gt;&lt;/object&gt;&lt;object type=&quot;3&quot; unique_id=&quot;10337&quot;&gt;&lt;property id=&quot;20148&quot; value=&quot;5&quot;/&gt;&lt;property id=&quot;20300&quot; value=&quot;Slide 3&quot;/&gt;&lt;property id=&quot;20307&quot; value=&quot;274&quot;/&gt;&lt;/object&gt;&lt;/object&gt;&lt;object type=&quot;8&quot; unique_id=&quot;103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79</Words>
  <Application>Microsoft Office PowerPoint</Application>
  <PresentationFormat>On-screen Show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Phong2T1</cp:lastModifiedBy>
  <cp:revision>95</cp:revision>
  <dcterms:created xsi:type="dcterms:W3CDTF">2018-10-09T01:27:08Z</dcterms:created>
  <dcterms:modified xsi:type="dcterms:W3CDTF">2019-03-06T06:45:31Z</dcterms:modified>
</cp:coreProperties>
</file>