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60" r:id="rId3"/>
    <p:sldId id="259" r:id="rId4"/>
    <p:sldId id="261" r:id="rId5"/>
    <p:sldId id="264" r:id="rId6"/>
    <p:sldId id="265" r:id="rId7"/>
    <p:sldId id="273" r:id="rId8"/>
    <p:sldId id="274" r:id="rId9"/>
    <p:sldId id="275" r:id="rId10"/>
    <p:sldId id="277" r:id="rId11"/>
    <p:sldId id="278" r:id="rId12"/>
    <p:sldId id="276" r:id="rId13"/>
    <p:sldId id="271" r:id="rId14"/>
    <p:sldId id="272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A2B170-CE7E-4F7C-ACDC-ADC95BA92C67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192774-EE35-4076-BADA-813C98F332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3165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4555E5-FD17-4622-BB28-2A4968C2F90F}" type="slidenum">
              <a:rPr lang="vi-VN"/>
              <a:pPr/>
              <a:t>1</a:t>
            </a:fld>
            <a:endParaRPr lang="vi-VN"/>
          </a:p>
        </p:txBody>
      </p:sp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26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2E82F00-C1A7-4153-A028-1022726221A2}" type="slidenum">
              <a:rPr lang="en-US" sz="1200"/>
              <a:pPr algn="r"/>
              <a:t>1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7BE24-F8DB-4222-AA15-A23B71AB676E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00BC6-1EA3-4000-87CA-298ADF4F7A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7BE24-F8DB-4222-AA15-A23B71AB676E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00BC6-1EA3-4000-87CA-298ADF4F7A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7BE24-F8DB-4222-AA15-A23B71AB676E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00BC6-1EA3-4000-87CA-298ADF4F7A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7BE24-F8DB-4222-AA15-A23B71AB676E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00BC6-1EA3-4000-87CA-298ADF4F7A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7BE24-F8DB-4222-AA15-A23B71AB676E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00BC6-1EA3-4000-87CA-298ADF4F7A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7BE24-F8DB-4222-AA15-A23B71AB676E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00BC6-1EA3-4000-87CA-298ADF4F7A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7BE24-F8DB-4222-AA15-A23B71AB676E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00BC6-1EA3-4000-87CA-298ADF4F7A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7BE24-F8DB-4222-AA15-A23B71AB676E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00BC6-1EA3-4000-87CA-298ADF4F7A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7BE24-F8DB-4222-AA15-A23B71AB676E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00BC6-1EA3-4000-87CA-298ADF4F7A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7BE24-F8DB-4222-AA15-A23B71AB676E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00BC6-1EA3-4000-87CA-298ADF4F7A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7BE24-F8DB-4222-AA15-A23B71AB676E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00BC6-1EA3-4000-87CA-298ADF4F7A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D7BE24-F8DB-4222-AA15-A23B71AB676E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800BC6-1EA3-4000-87CA-298ADF4F7AA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Administrator\Desktop\nh&#7841;c%20L\Sap%20den%20tet%20roi%20-%20Nhac%20beat.mp3" TargetMode="Externa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:\Tranh ảnh dạy học\Hinh nen dep\SLGG_200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914400" y="0"/>
            <a:ext cx="7239000" cy="213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</a:rPr>
              <a:t>TRƯỜNG MẦM NON </a:t>
            </a:r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</a:rPr>
              <a:t>HOA SỮA</a:t>
            </a:r>
            <a:endParaRPr lang="en-US" sz="32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endParaRPr lang="en-US" sz="3200" b="1" dirty="0">
              <a:solidFill>
                <a:srgbClr val="0000FF"/>
              </a:solidFill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endParaRPr lang="en-US" sz="36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pic>
        <p:nvPicPr>
          <p:cNvPr id="9220" name="Picture 5" descr="bgnen031 (hinh dong)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2362200"/>
            <a:ext cx="1263650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5" name="WordArt 9"/>
          <p:cNvSpPr>
            <a:spLocks noChangeArrowheads="1" noChangeShapeType="1" noTextEdit="1"/>
          </p:cNvSpPr>
          <p:nvPr/>
        </p:nvSpPr>
        <p:spPr bwMode="auto">
          <a:xfrm>
            <a:off x="1905000" y="4724400"/>
            <a:ext cx="5181600" cy="828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Chủ đề : </a:t>
            </a:r>
            <a:r>
              <a:rPr lang="en-US" sz="3600" kern="10" dirty="0" err="1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Thế</a:t>
            </a:r>
            <a:r>
              <a:rPr lang="en-US" sz="3600" kern="10" dirty="0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giới</a:t>
            </a:r>
            <a:r>
              <a:rPr lang="en-US" sz="3600" kern="10" dirty="0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thực</a:t>
            </a:r>
            <a:r>
              <a:rPr lang="en-US" sz="3600" kern="10" dirty="0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vật</a:t>
            </a:r>
            <a:endParaRPr lang="en-US" sz="3600" kern="10" dirty="0">
              <a:ln w="9525">
                <a:solidFill>
                  <a:srgbClr val="FF0066"/>
                </a:solidFill>
                <a:round/>
                <a:headEnd/>
                <a:tailEnd/>
              </a:ln>
              <a:solidFill>
                <a:srgbClr val="FF0066"/>
              </a:solidFill>
              <a:latin typeface="Times New Roman"/>
              <a:cs typeface="Times New Roman"/>
            </a:endParaRPr>
          </a:p>
        </p:txBody>
      </p:sp>
      <p:sp>
        <p:nvSpPr>
          <p:cNvPr id="29707" name="WordArt 11"/>
          <p:cNvSpPr>
            <a:spLocks noChangeArrowheads="1" noChangeShapeType="1" noTextEdit="1"/>
          </p:cNvSpPr>
          <p:nvPr/>
        </p:nvSpPr>
        <p:spPr bwMode="auto">
          <a:xfrm>
            <a:off x="1676400" y="1828800"/>
            <a:ext cx="6019800" cy="25146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-67"/>
              </a:avLst>
            </a:prstTxWarp>
          </a:bodyPr>
          <a:lstStyle/>
          <a:p>
            <a:pPr algn="ctr"/>
            <a:r>
              <a:rPr lang="en-US" sz="3600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Làm</a:t>
            </a:r>
            <a:r>
              <a:rPr lang="en-US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quen</a:t>
            </a:r>
            <a:r>
              <a:rPr lang="en-US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với</a:t>
            </a:r>
            <a:r>
              <a:rPr lang="en-US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toán</a:t>
            </a:r>
            <a:r>
              <a:rPr lang="en-US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:</a:t>
            </a:r>
          </a:p>
          <a:p>
            <a:pPr algn="ctr"/>
            <a:r>
              <a:rPr lang="en-US" sz="3600" kern="10" dirty="0" err="1" smtClean="0">
                <a:ln w="9525">
                  <a:noFill/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Đếm</a:t>
            </a:r>
            <a:r>
              <a:rPr lang="en-US" sz="3600" kern="10" dirty="0" smtClean="0">
                <a:ln w="9525">
                  <a:noFill/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, </a:t>
            </a:r>
            <a:r>
              <a:rPr lang="en-US" sz="3600" kern="10" dirty="0" err="1" smtClean="0">
                <a:ln w="9525">
                  <a:noFill/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tách</a:t>
            </a:r>
            <a:r>
              <a:rPr lang="en-US" sz="3600" kern="10" dirty="0" smtClean="0">
                <a:ln w="9525">
                  <a:noFill/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, </a:t>
            </a:r>
            <a:r>
              <a:rPr lang="en-US" sz="3600" kern="10" dirty="0" err="1" smtClean="0">
                <a:ln w="9525">
                  <a:noFill/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gộp</a:t>
            </a:r>
            <a:r>
              <a:rPr lang="en-US" sz="3600" kern="10" dirty="0" smtClean="0">
                <a:ln w="9525">
                  <a:noFill/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noFill/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thành</a:t>
            </a:r>
            <a:r>
              <a:rPr lang="en-US" sz="3600" kern="10" dirty="0" smtClean="0">
                <a:ln w="9525">
                  <a:noFill/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2 </a:t>
            </a:r>
            <a:r>
              <a:rPr lang="en-US" sz="3600" kern="10" dirty="0" err="1" smtClean="0">
                <a:ln w="9525">
                  <a:noFill/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nhóm</a:t>
            </a:r>
            <a:r>
              <a:rPr lang="en-US" sz="3600" kern="10" dirty="0" smtClean="0">
                <a:ln w="9525">
                  <a:noFill/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noFill/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số</a:t>
            </a:r>
            <a:r>
              <a:rPr lang="en-US" sz="3600" kern="10" dirty="0" smtClean="0">
                <a:ln w="9525">
                  <a:noFill/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noFill/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lượng</a:t>
            </a:r>
            <a:r>
              <a:rPr lang="en-US" sz="3600" kern="10" dirty="0" smtClean="0">
                <a:ln w="9525">
                  <a:noFill/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noFill/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trong</a:t>
            </a:r>
            <a:r>
              <a:rPr lang="en-US" sz="3600" kern="10" dirty="0" smtClean="0">
                <a:ln w="9525">
                  <a:noFill/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noFill/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phạm</a:t>
            </a:r>
            <a:r>
              <a:rPr lang="en-US" sz="3600" kern="10" dirty="0" smtClean="0">
                <a:ln w="9525">
                  <a:noFill/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vi 4</a:t>
            </a:r>
            <a:endParaRPr lang="vi-VN" sz="3600" kern="10" dirty="0">
              <a:ln w="9525">
                <a:noFill/>
                <a:round/>
                <a:headEnd/>
                <a:tailEnd/>
              </a:ln>
              <a:solidFill>
                <a:schemeClr val="tx2">
                  <a:lumMod val="75000"/>
                </a:schemeClr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9223" name="Picture 12" descr="bgnen031 (hinh dong)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96200" y="3200400"/>
            <a:ext cx="1263650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4" name="WordArt 8"/>
          <p:cNvSpPr>
            <a:spLocks noChangeArrowheads="1" noChangeShapeType="1" noTextEdit="1"/>
          </p:cNvSpPr>
          <p:nvPr/>
        </p:nvSpPr>
        <p:spPr bwMode="auto">
          <a:xfrm>
            <a:off x="2895600" y="609600"/>
            <a:ext cx="35814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GIÁO ÁN</a:t>
            </a:r>
          </a:p>
        </p:txBody>
      </p:sp>
      <p:sp>
        <p:nvSpPr>
          <p:cNvPr id="9225" name="WordArt 9"/>
          <p:cNvSpPr>
            <a:spLocks noChangeArrowheads="1" noChangeShapeType="1" noTextEdit="1"/>
          </p:cNvSpPr>
          <p:nvPr/>
        </p:nvSpPr>
        <p:spPr bwMode="auto">
          <a:xfrm>
            <a:off x="1676400" y="5715000"/>
            <a:ext cx="5400675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200" b="1" kern="10" dirty="0">
                <a:ln w="19050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ĐỐI TƯỢNG:TRẺ </a:t>
            </a:r>
            <a:r>
              <a:rPr lang="en-US" sz="3200" b="1" kern="10" dirty="0" smtClean="0">
                <a:ln w="19050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3 - 4</a:t>
            </a:r>
            <a:r>
              <a:rPr lang="vi-VN" sz="3200" b="1" kern="10" dirty="0" smtClean="0">
                <a:ln w="19050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TUỔI</a:t>
            </a:r>
            <a:endParaRPr lang="en-US" sz="3200" b="1" kern="10" dirty="0">
              <a:ln w="19050">
                <a:solidFill>
                  <a:srgbClr val="FF9900"/>
                </a:solidFill>
                <a:round/>
                <a:headEnd/>
                <a:tailEnd/>
              </a:ln>
              <a:solidFill>
                <a:srgbClr val="FF99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5" grpId="0" animBg="1"/>
      <p:bldP spid="2970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0" y="990600"/>
            <a:ext cx="152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2133600"/>
            <a:ext cx="167640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81400" y="2057400"/>
            <a:ext cx="167640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57800" y="2057400"/>
            <a:ext cx="167640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34200" y="2057400"/>
            <a:ext cx="175260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d3.violet.vn/uploads/previews/blog/747728/30gndopiqlbonz204u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981200" y="1981200"/>
            <a:ext cx="1981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981200" y="1981200"/>
            <a:ext cx="1981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981200" y="1981200"/>
            <a:ext cx="1981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981200" y="1981200"/>
            <a:ext cx="1981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67 0.06104 L 0.28333 0.0665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00" y="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4 0.06104 L 0.51666 0.0721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00" y="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4 0.06104 L 0.73333 0.0721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100" y="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4 0.06104 L 0.95833 0.0721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300" y="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chezlilyaemilia.c.h.pic.centerblog.net/o/cac6440c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838200" y="1828800"/>
            <a:ext cx="4451347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Trò</a:t>
            </a:r>
            <a:r>
              <a:rPr lang="en-US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chơi</a:t>
            </a:r>
            <a:r>
              <a:rPr lang="en-US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1: </a:t>
            </a:r>
          </a:p>
          <a:p>
            <a:pPr algn="ctr"/>
            <a:r>
              <a:rPr lang="en-US" sz="6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Thi</a:t>
            </a:r>
            <a:r>
              <a:rPr lang="en-US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xem</a:t>
            </a:r>
            <a:r>
              <a:rPr lang="en-US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ai</a:t>
            </a:r>
            <a:r>
              <a:rPr lang="en-US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giỏi</a:t>
            </a:r>
            <a:endParaRPr lang="en-US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encrypted-tbn0.gstatic.com/images?q=tbn:ANd9GcSR_TayRpxwAC6nj6M5-EWpptJQRqz_1UHIVocUJ8cLqm7SoalGU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3810000" y="1295400"/>
            <a:ext cx="5007140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Trò</a:t>
            </a:r>
            <a:r>
              <a:rPr lang="en-US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6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chơi</a:t>
            </a:r>
            <a:r>
              <a:rPr lang="en-US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2: </a:t>
            </a:r>
          </a:p>
          <a:p>
            <a:pPr algn="ctr"/>
            <a:r>
              <a:rPr lang="en-US" sz="66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Tìm</a:t>
            </a:r>
            <a:r>
              <a:rPr lang="en-US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6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về</a:t>
            </a:r>
            <a:r>
              <a:rPr lang="en-US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6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đúng</a:t>
            </a:r>
            <a:r>
              <a:rPr lang="en-US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6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nhà</a:t>
            </a:r>
            <a:endParaRPr lang="en-US" sz="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H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8915400" cy="685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981201" y="2514601"/>
            <a:ext cx="4572000" cy="18288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Inverted">
              <a:avLst>
                <a:gd name="adj" fmla="val 88620"/>
              </a:avLst>
            </a:prstTxWarp>
            <a:spAutoFit/>
          </a:bodyPr>
          <a:lstStyle/>
          <a:p>
            <a:pPr algn="ctr"/>
            <a:r>
              <a:rPr lang="en-US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Cô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và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trẻ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hát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bài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: </a:t>
            </a:r>
          </a:p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“</a:t>
            </a:r>
            <a:r>
              <a:rPr lang="en-US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Sắp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đến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tết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rồi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”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5" name="Sap den tet roi - Nhac bea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3886200" y="4953000"/>
            <a:ext cx="1066800" cy="762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01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taianhdep.net/wp-content/uploads/2013/07/hinhnendacsacchopowerpoint_25072013_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304801" y="2667000"/>
            <a:ext cx="82296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Phần</a:t>
            </a:r>
            <a:r>
              <a:rPr lang="en-US" sz="4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1: </a:t>
            </a:r>
            <a:r>
              <a:rPr lang="en-US" sz="4400" b="1" cap="none" spc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Ôn</a:t>
            </a:r>
            <a:r>
              <a:rPr lang="en-US" sz="4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sz="4400" b="1" cap="none" spc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kĩ</a:t>
            </a:r>
            <a:r>
              <a:rPr lang="en-US" sz="4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sz="4400" b="1" cap="none" spc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năng</a:t>
            </a:r>
            <a:r>
              <a:rPr lang="en-US" sz="4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sz="4400" b="1" cap="none" spc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đếm</a:t>
            </a:r>
            <a:r>
              <a:rPr lang="en-US" sz="4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sz="4400" b="1" cap="none" spc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trên</a:t>
            </a:r>
            <a:r>
              <a:rPr lang="en-US" sz="4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sz="4400" b="1" cap="none" spc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đối</a:t>
            </a:r>
            <a:r>
              <a:rPr lang="en-US" sz="4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sz="4400" b="1" cap="none" spc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tượng</a:t>
            </a:r>
            <a:r>
              <a:rPr lang="en-US" sz="4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sz="4400" b="1" cap="none" spc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trong</a:t>
            </a:r>
            <a:r>
              <a:rPr lang="en-US" sz="4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sz="4400" b="1" cap="none" spc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phạm</a:t>
            </a:r>
            <a:r>
              <a:rPr lang="en-US" sz="4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vi 4</a:t>
            </a:r>
            <a:endParaRPr lang="en-US" sz="4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dallasbayworshipnights.com/Frame_PowerPoint_Backgroun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600200" y="2209800"/>
            <a:ext cx="6400799" cy="22860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lantDown">
              <a:avLst>
                <a:gd name="adj" fmla="val 100000"/>
              </a:avLst>
            </a:prstTxWarp>
            <a:spAutoFit/>
          </a:bodyPr>
          <a:lstStyle/>
          <a:p>
            <a:pPr algn="ctr"/>
            <a:r>
              <a:rPr lang="en-US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Phần</a:t>
            </a: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2:   </a:t>
            </a:r>
            <a:r>
              <a:rPr lang="en-US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Đếm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</a:t>
            </a:r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tách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</a:t>
            </a:r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gộp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thành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2 </a:t>
            </a:r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nhóm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số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lượng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</a:p>
          <a:p>
            <a:pPr algn="ctr"/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trong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phạm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54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vi 4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F1F5A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g2-photo.apps.zing.vn/upload/original/2011/01/13/19/34/12949220512059867599_574_57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2438400"/>
            <a:ext cx="1804987" cy="170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0" y="2438400"/>
            <a:ext cx="1804987" cy="170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5600" y="2438400"/>
            <a:ext cx="1804987" cy="170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2438400"/>
            <a:ext cx="1804987" cy="170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look.yeah1.com/albums/userpics/10234/frame_mi5singU_(24)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4495800" y="381000"/>
            <a:ext cx="18647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2438400"/>
            <a:ext cx="1804987" cy="170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38400" y="2514600"/>
            <a:ext cx="1804987" cy="170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0" y="2438400"/>
            <a:ext cx="1804987" cy="170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9200" y="2438400"/>
            <a:ext cx="1804987" cy="170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6999" y="990600"/>
            <a:ext cx="159327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2438400"/>
            <a:ext cx="1804987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71800" y="2514600"/>
            <a:ext cx="1804987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2514600"/>
            <a:ext cx="1804987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05600" y="2590800"/>
            <a:ext cx="1804987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2514600"/>
            <a:ext cx="1881187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2590800"/>
            <a:ext cx="1905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2590800"/>
            <a:ext cx="1881187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5600" y="2590800"/>
            <a:ext cx="1804987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encrypted-tbn3.gstatic.com/images?q=tbn:ANd9GcTRrdb4Vt0aR2uCnflhPgt20KSGStfDDsjSuFG14Bec5zbYtEbvt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28600" y="-304800"/>
            <a:ext cx="9677400" cy="7391400"/>
          </a:xfrm>
          <a:prstGeom prst="rect">
            <a:avLst/>
          </a:prstGeom>
          <a:noFill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2133600"/>
            <a:ext cx="1981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2133600"/>
            <a:ext cx="190500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2133600"/>
            <a:ext cx="190500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2133600"/>
            <a:ext cx="18288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910</TotalTime>
  <Words>100</Words>
  <Application>Microsoft Office PowerPoint</Application>
  <PresentationFormat>On-screen Show (4:3)</PresentationFormat>
  <Paragraphs>18</Paragraphs>
  <Slides>14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LopA7</cp:lastModifiedBy>
  <cp:revision>88</cp:revision>
  <dcterms:created xsi:type="dcterms:W3CDTF">2014-02-15T06:39:00Z</dcterms:created>
  <dcterms:modified xsi:type="dcterms:W3CDTF">2020-02-19T03:00:10Z</dcterms:modified>
</cp:coreProperties>
</file>