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58" r:id="rId6"/>
    <p:sldId id="260" r:id="rId7"/>
    <p:sldId id="261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35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84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1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4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2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8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8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9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6330-791F-4E83-90D6-C90F41F3C26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0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6330-791F-4E83-90D6-C90F41F3C269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18E53-AD65-497F-A8E1-5E4E8C1D8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9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161364"/>
            <a:ext cx="9144000" cy="4437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 GD&amp;ĐT QUẬN LONG BIÊN</a:t>
            </a: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01600" y="2939537"/>
            <a:ext cx="12090400" cy="1027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TẠO HÌNH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551329"/>
            <a:ext cx="9144000" cy="4437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MẦM NON HOA SỮA</a:t>
            </a: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79399" y="3808650"/>
            <a:ext cx="10388601" cy="2025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5 - 6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79176" y="4679576"/>
            <a:ext cx="9144000" cy="1192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86" y="1077735"/>
            <a:ext cx="1699628" cy="1861802"/>
          </a:xfrm>
          <a:prstGeom prst="rect">
            <a:avLst/>
          </a:prstGeom>
        </p:spPr>
      </p:pic>
      <p:pic>
        <p:nvPicPr>
          <p:cNvPr id="12" name="WordlessYoureBeautifulOST-piano_g2x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885" y="6093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ang bom ca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365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88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uong dan gq cho khach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34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55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5018" cy="6858000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07" y="2840820"/>
            <a:ext cx="3881005" cy="2867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r="13634" b="6746"/>
          <a:stretch/>
        </p:blipFill>
        <p:spPr>
          <a:xfrm>
            <a:off x="273749" y="166687"/>
            <a:ext cx="3521030" cy="31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46" y="1731187"/>
            <a:ext cx="3744678" cy="3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85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96982"/>
            <a:ext cx="12095018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08" y="2210152"/>
            <a:ext cx="4999092" cy="3495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18" y="365125"/>
            <a:ext cx="4671381" cy="3246593"/>
          </a:xfrm>
          <a:prstGeom prst="round2DiagRect">
            <a:avLst>
              <a:gd name="adj1" fmla="val 16667"/>
              <a:gd name="adj2" fmla="val 1197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3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96982"/>
            <a:ext cx="12095018" cy="685800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6" y="250561"/>
            <a:ext cx="4107603" cy="30875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31" y="203527"/>
            <a:ext cx="4406269" cy="33224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81" y="2877236"/>
            <a:ext cx="4380202" cy="30930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7622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96982"/>
            <a:ext cx="12095018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91" y="559088"/>
            <a:ext cx="7197436" cy="53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9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41</Words>
  <Application>Microsoft Office PowerPoint</Application>
  <PresentationFormat>Widescreen</PresentationFormat>
  <Paragraphs>6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Phuong</dc:creator>
  <cp:lastModifiedBy>Le Thi Phuong</cp:lastModifiedBy>
  <cp:revision>17</cp:revision>
  <dcterms:created xsi:type="dcterms:W3CDTF">2020-04-16T02:34:54Z</dcterms:created>
  <dcterms:modified xsi:type="dcterms:W3CDTF">2020-04-16T10:06:24Z</dcterms:modified>
</cp:coreProperties>
</file>