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7" r:id="rId6"/>
    <p:sldId id="259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68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9.pn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" y="-10886"/>
            <a:ext cx="9116291" cy="6858000"/>
            <a:chOff x="0" y="-10886"/>
            <a:chExt cx="9116291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64" t="3637" r="13659"/>
            <a:stretch/>
          </p:blipFill>
          <p:spPr>
            <a:xfrm>
              <a:off x="0" y="-10886"/>
              <a:ext cx="9116291" cy="6858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295400" y="457200"/>
              <a:ext cx="67056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945" y="282575"/>
            <a:ext cx="7772400" cy="1165225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r>
              <a:rPr lang="en-US" sz="2200" b="1" dirty="0" smtClean="0">
                <a:solidFill>
                  <a:srgbClr val="002060"/>
                </a:solidFill>
                <a:latin typeface=".VnAvantH" pitchFamily="34" charset="0"/>
              </a:rPr>
              <a:t/>
            </a:r>
            <a:br>
              <a:rPr lang="en-US" sz="2200" b="1" dirty="0" smtClean="0">
                <a:solidFill>
                  <a:srgbClr val="002060"/>
                </a:solidFill>
                <a:latin typeface=".VnAvantH" pitchFamily="34" charset="0"/>
              </a:rPr>
            </a:b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3171" y="1676400"/>
            <a:ext cx="7529945" cy="1752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 PHÁT TRIỂN NGÔN NGỮ</a:t>
            </a:r>
          </a:p>
          <a:p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h, k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3962399"/>
            <a:ext cx="6705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5-6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30 - 35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Diệp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38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0"/>
            <a:ext cx="917448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050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i="1" dirty="0" err="1" smtClean="0">
                <a:solidFill>
                  <a:schemeClr val="bg1"/>
                </a:solidFill>
              </a:rPr>
              <a:t>Trò</a:t>
            </a:r>
            <a:r>
              <a:rPr lang="en-US" sz="8000" b="1" i="1" dirty="0" smtClean="0">
                <a:solidFill>
                  <a:schemeClr val="bg1"/>
                </a:solidFill>
              </a:rPr>
              <a:t> </a:t>
            </a:r>
            <a:r>
              <a:rPr lang="en-US" sz="8000" b="1" i="1" dirty="0" err="1" smtClean="0">
                <a:solidFill>
                  <a:schemeClr val="bg1"/>
                </a:solidFill>
              </a:rPr>
              <a:t>chơi</a:t>
            </a:r>
            <a:r>
              <a:rPr lang="en-US" sz="8000" b="1" i="1" dirty="0" smtClean="0">
                <a:solidFill>
                  <a:schemeClr val="bg1"/>
                </a:solidFill>
              </a:rPr>
              <a:t>:</a:t>
            </a:r>
            <a:br>
              <a:rPr lang="en-US" sz="8000" b="1" i="1" dirty="0" smtClean="0">
                <a:solidFill>
                  <a:schemeClr val="bg1"/>
                </a:solidFill>
              </a:rPr>
            </a:br>
            <a:r>
              <a:rPr lang="en-US" sz="8000" b="1" dirty="0" smtClean="0">
                <a:solidFill>
                  <a:schemeClr val="bg1"/>
                </a:solidFill>
              </a:rPr>
              <a:t>Ai </a:t>
            </a:r>
            <a:r>
              <a:rPr lang="en-US" sz="8000" b="1" dirty="0" err="1" smtClean="0">
                <a:solidFill>
                  <a:schemeClr val="bg1"/>
                </a:solidFill>
              </a:rPr>
              <a:t>thông</a:t>
            </a:r>
            <a:r>
              <a:rPr lang="en-US" sz="8000" b="1" dirty="0" smtClean="0">
                <a:solidFill>
                  <a:schemeClr val="bg1"/>
                </a:solidFill>
              </a:rPr>
              <a:t> minh </a:t>
            </a:r>
            <a:r>
              <a:rPr lang="en-US" sz="8000" b="1" dirty="0" err="1" smtClean="0">
                <a:solidFill>
                  <a:schemeClr val="bg1"/>
                </a:solidFill>
              </a:rPr>
              <a:t>hơn</a:t>
            </a:r>
            <a:endParaRPr lang="en-US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4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15240"/>
            <a:ext cx="9128760" cy="684960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336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i="1" dirty="0" err="1" smtClean="0">
                <a:solidFill>
                  <a:srgbClr val="0070C0"/>
                </a:solidFill>
              </a:rPr>
              <a:t>Trò</a:t>
            </a:r>
            <a:r>
              <a:rPr lang="en-US" sz="8000" b="1" i="1" dirty="0" smtClean="0">
                <a:solidFill>
                  <a:srgbClr val="0070C0"/>
                </a:solidFill>
              </a:rPr>
              <a:t> </a:t>
            </a:r>
            <a:r>
              <a:rPr lang="en-US" sz="8000" b="1" i="1" dirty="0" err="1" smtClean="0">
                <a:solidFill>
                  <a:srgbClr val="0070C0"/>
                </a:solidFill>
              </a:rPr>
              <a:t>chơi</a:t>
            </a:r>
            <a:r>
              <a:rPr lang="en-US" sz="8000" b="1" i="1" dirty="0" smtClean="0">
                <a:solidFill>
                  <a:srgbClr val="0070C0"/>
                </a:solidFill>
              </a:rPr>
              <a:t>:</a:t>
            </a:r>
            <a:br>
              <a:rPr lang="en-US" sz="8000" b="1" i="1" dirty="0" smtClean="0">
                <a:solidFill>
                  <a:srgbClr val="0070C0"/>
                </a:solidFill>
              </a:rPr>
            </a:br>
            <a:r>
              <a:rPr lang="en-US" sz="8000" b="1" dirty="0" err="1" smtClean="0">
                <a:solidFill>
                  <a:srgbClr val="FF0000"/>
                </a:solidFill>
              </a:rPr>
              <a:t>Thi</a:t>
            </a:r>
            <a:r>
              <a:rPr lang="en-US" sz="8000" b="1" dirty="0" smtClean="0">
                <a:solidFill>
                  <a:srgbClr val="FF0000"/>
                </a:solidFill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</a:rPr>
              <a:t>xem</a:t>
            </a:r>
            <a:r>
              <a:rPr lang="en-US" sz="8000" b="1" dirty="0" smtClean="0">
                <a:solidFill>
                  <a:srgbClr val="FF0000"/>
                </a:solidFill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</a:rPr>
              <a:t>đội</a:t>
            </a:r>
            <a:r>
              <a:rPr lang="en-US" sz="8000" b="1" dirty="0" smtClean="0">
                <a:solidFill>
                  <a:srgbClr val="FF0000"/>
                </a:solidFill>
              </a:rPr>
              <a:t> </a:t>
            </a:r>
            <a:br>
              <a:rPr lang="en-US" sz="8000" b="1" dirty="0" smtClean="0">
                <a:solidFill>
                  <a:srgbClr val="FF0000"/>
                </a:solidFill>
              </a:rPr>
            </a:br>
            <a:r>
              <a:rPr lang="en-US" sz="8000" b="1" dirty="0" err="1" smtClean="0">
                <a:solidFill>
                  <a:srgbClr val="FF0000"/>
                </a:solidFill>
              </a:rPr>
              <a:t>nào</a:t>
            </a:r>
            <a:r>
              <a:rPr lang="en-US" sz="8000" b="1" dirty="0" smtClean="0">
                <a:solidFill>
                  <a:srgbClr val="FF0000"/>
                </a:solidFill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</a:rPr>
              <a:t>nhanh</a:t>
            </a:r>
            <a:endParaRPr lang="en-US" sz="8000" b="1" dirty="0">
              <a:solidFill>
                <a:srgbClr val="FF0000"/>
              </a:solidFill>
            </a:endParaRPr>
          </a:p>
        </p:txBody>
      </p:sp>
      <p:pic>
        <p:nvPicPr>
          <p:cNvPr id="5" name="NhacTapAerobic-V.A-317115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5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5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ChauYeuCoChuCongNhanBeat-V.A-384422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3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798" y="990600"/>
            <a:ext cx="5646403" cy="4267200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47160" y="519684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atin typeface=".VnAvant" pitchFamily="34" charset="0"/>
              </a:rPr>
              <a:t>ä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404360" y="519684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atin typeface=".VnAvant" pitchFamily="34" charset="0"/>
              </a:rPr>
              <a:t>a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975860" y="519684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atin typeface=".VnAvant" pitchFamily="34" charset="0"/>
              </a:rPr>
              <a:t>s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257800" y="519684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atin typeface=".VnAvant" pitchFamily="34" charset="0"/>
              </a:rPr>
              <a:t>Ü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5181600"/>
            <a:ext cx="5715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.VnAvant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71874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00209 -0.7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3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  <p:bldP spid="10" grpId="0"/>
      <p:bldP spid="11" grpId="0"/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9144000" cy="684276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838200"/>
            <a:ext cx="3886200" cy="4572000"/>
          </a:xfrm>
        </p:spPr>
        <p:txBody>
          <a:bodyPr>
            <a:noAutofit/>
          </a:bodyPr>
          <a:lstStyle/>
          <a:p>
            <a:r>
              <a:rPr lang="en-US" sz="34400" b="1" dirty="0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en-US" sz="3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7600" y="1508760"/>
            <a:ext cx="609600" cy="329184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844" b="65755" l="44290" r="52782">
                        <a14:foregroundMark x1="45461" y1="48958" x2="45461" y2="48958"/>
                        <a14:foregroundMark x1="45095" y1="50651" x2="45095" y2="50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96" t="40417" r="47174" b="34583"/>
          <a:stretch/>
        </p:blipFill>
        <p:spPr bwMode="auto">
          <a:xfrm>
            <a:off x="4236720" y="1981200"/>
            <a:ext cx="1638300" cy="295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29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Recording (10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5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43000"/>
            <a:ext cx="5943600" cy="3810000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63140" y="490728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latin typeface=".VnAvant" pitchFamily="34" charset="0"/>
              </a:rPr>
              <a:t>k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06040" y="490728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latin typeface=".VnAvant" pitchFamily="34" charset="0"/>
              </a:rPr>
              <a:t>i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79420" y="490728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latin typeface=".VnAvant" pitchFamily="34" charset="0"/>
              </a:rPr>
              <a:t>Õ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05200" y="490728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latin typeface=".VnAvant" pitchFamily="34" charset="0"/>
              </a:rPr>
              <a:t>n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229100" y="492252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latin typeface=".VnAvant" pitchFamily="34" charset="0"/>
              </a:rPr>
              <a:t>t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457700" y="492252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latin typeface=".VnAvant" pitchFamily="34" charset="0"/>
              </a:rPr>
              <a:t>r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865370" y="492252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latin typeface=".VnAvant" pitchFamily="34" charset="0"/>
              </a:rPr>
              <a:t>ó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34000" y="493776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latin typeface=".VnAvant" pitchFamily="34" charset="0"/>
              </a:rPr>
              <a:t>c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019800" y="4937760"/>
            <a:ext cx="83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latin typeface=".VnAvant" pitchFamily="34" charset="0"/>
              </a:rPr>
              <a:t>s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438900" y="493776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latin typeface=".VnAvant" pitchFamily="34" charset="0"/>
              </a:rPr>
              <a:t>­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18187" y="4972764"/>
            <a:ext cx="7970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.VnAvant" pitchFamily="34" charset="0"/>
              </a:rPr>
              <a:t>ư</a:t>
            </a:r>
          </a:p>
        </p:txBody>
      </p:sp>
    </p:spTree>
    <p:extLst>
      <p:ext uri="{BB962C8B-B14F-4D97-AF65-F5344CB8AC3E}">
        <p14:creationId xmlns:p14="http://schemas.microsoft.com/office/powerpoint/2010/main" val="13484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-0.00382 -0.69884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3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10" grpId="0"/>
      <p:bldP spid="10" grpId="1"/>
      <p:bldP spid="11" grpId="0"/>
      <p:bldP spid="12" grpId="0"/>
      <p:bldP spid="12" grpId="1"/>
      <p:bldP spid="13" grpId="0"/>
      <p:bldP spid="13" grpId="1"/>
      <p:bldP spid="14" grpId="0"/>
      <p:bldP spid="15" grpId="0"/>
      <p:bldP spid="15" grpId="1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5240"/>
            <a:ext cx="9144000" cy="684276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838200"/>
            <a:ext cx="3886200" cy="4572000"/>
          </a:xfrm>
        </p:spPr>
        <p:txBody>
          <a:bodyPr>
            <a:noAutofit/>
          </a:bodyPr>
          <a:lstStyle/>
          <a:p>
            <a:r>
              <a:rPr lang="en-US" sz="34400" b="1" dirty="0">
                <a:solidFill>
                  <a:srgbClr val="FF0000"/>
                </a:solidFill>
                <a:latin typeface=".VnAvant" pitchFamily="34" charset="0"/>
              </a:rPr>
              <a:t>k</a:t>
            </a:r>
          </a:p>
        </p:txBody>
      </p:sp>
      <p:sp>
        <p:nvSpPr>
          <p:cNvPr id="7" name="Rectangle 6"/>
          <p:cNvSpPr/>
          <p:nvPr/>
        </p:nvSpPr>
        <p:spPr>
          <a:xfrm>
            <a:off x="3672840" y="1508760"/>
            <a:ext cx="640080" cy="329184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625" b="74870" l="41288" r="539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67" t="36875" r="46120" b="42477"/>
          <a:stretch/>
        </p:blipFill>
        <p:spPr bwMode="auto">
          <a:xfrm>
            <a:off x="4282440" y="1874520"/>
            <a:ext cx="1706880" cy="169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625" b="74870" l="41288" r="539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67" t="57337" r="46120" b="25416"/>
          <a:stretch/>
        </p:blipFill>
        <p:spPr bwMode="auto">
          <a:xfrm>
            <a:off x="4297680" y="3539947"/>
            <a:ext cx="1706880" cy="141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48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276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520" y="838200"/>
            <a:ext cx="3886200" cy="4572000"/>
          </a:xfrm>
        </p:spPr>
        <p:txBody>
          <a:bodyPr>
            <a:noAutofit/>
          </a:bodyPr>
          <a:lstStyle/>
          <a:p>
            <a:r>
              <a:rPr lang="en-US" sz="34400" b="1" dirty="0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en-US" sz="3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0720" y="1508760"/>
            <a:ext cx="609600" cy="32918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844" b="65755" l="44290" r="52782">
                        <a14:foregroundMark x1="45461" y1="48958" x2="45461" y2="48958"/>
                        <a14:foregroundMark x1="45095" y1="50651" x2="45095" y2="50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96" t="40417" r="47174" b="34583"/>
          <a:stretch/>
        </p:blipFill>
        <p:spPr bwMode="auto">
          <a:xfrm>
            <a:off x="2529840" y="1981200"/>
            <a:ext cx="1638300" cy="295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953000" y="838200"/>
            <a:ext cx="3886200" cy="457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400" b="1" dirty="0" smtClean="0">
                <a:solidFill>
                  <a:srgbClr val="FF0000"/>
                </a:solidFill>
                <a:latin typeface=".VnAvant" pitchFamily="34" charset="0"/>
              </a:rPr>
              <a:t>k</a:t>
            </a:r>
            <a:endParaRPr lang="en-US" sz="3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06440" y="1508760"/>
            <a:ext cx="640080" cy="32918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625" b="74870" l="41288" r="539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67" t="36875" r="46120" b="42477"/>
          <a:stretch/>
        </p:blipFill>
        <p:spPr bwMode="auto">
          <a:xfrm>
            <a:off x="6416040" y="1874520"/>
            <a:ext cx="1706880" cy="169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625" b="74870" l="41288" r="539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67" t="57337" r="46120" b="25416"/>
          <a:stretch/>
        </p:blipFill>
        <p:spPr bwMode="auto">
          <a:xfrm>
            <a:off x="6431280" y="3539947"/>
            <a:ext cx="1706880" cy="141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30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2" t="5952" r="9771" b="4334"/>
          <a:stretch/>
        </p:blipFill>
        <p:spPr>
          <a:xfrm>
            <a:off x="0" y="-77694"/>
            <a:ext cx="9220200" cy="693569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66800" y="609600"/>
            <a:ext cx="19812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600" b="1" dirty="0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en-US" sz="1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3000" y="3200400"/>
            <a:ext cx="19812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600" b="1" dirty="0" smtClean="0">
                <a:solidFill>
                  <a:srgbClr val="FF0000"/>
                </a:solidFill>
                <a:latin typeface=".VnAvant" pitchFamily="34" charset="0"/>
              </a:rPr>
              <a:t>k</a:t>
            </a:r>
            <a:endParaRPr lang="en-US" sz="1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642360" y="624840"/>
            <a:ext cx="19812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600" b="1" dirty="0">
                <a:solidFill>
                  <a:srgbClr val="FF0000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657600" y="3200400"/>
            <a:ext cx="19812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600" b="1" dirty="0" smtClean="0">
                <a:solidFill>
                  <a:srgbClr val="FF0000"/>
                </a:solidFill>
                <a:latin typeface=".VnAvant" pitchFamily="34" charset="0"/>
              </a:rPr>
              <a:t>K</a:t>
            </a:r>
            <a:endParaRPr lang="en-US" sz="1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26" l="8929" r="89286">
                        <a14:backgroundMark x1="48214" y1="22826" x2="48214" y2="228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65" y="1043940"/>
            <a:ext cx="2040835" cy="1851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8772" r="89474">
                        <a14:backgroundMark x1="53509" y1="12766" x2="53509" y2="12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565" y="3657600"/>
            <a:ext cx="2117042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83</Words>
  <Application>Microsoft Office PowerPoint</Application>
  <PresentationFormat>On-screen Show (4:3)</PresentationFormat>
  <Paragraphs>33</Paragraphs>
  <Slides>11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PHÒNG GIÁO DỤC VÀ ĐÀO TẠO QUẬN LONG BIÊN TRƯỜNG MẦM NON HOA SỮA</vt:lpstr>
      <vt:lpstr>PowerPoint Presentation</vt:lpstr>
      <vt:lpstr>h</vt:lpstr>
      <vt:lpstr>h</vt:lpstr>
      <vt:lpstr>PowerPoint Presentation</vt:lpstr>
      <vt:lpstr>PowerPoint Presentation</vt:lpstr>
      <vt:lpstr>k</vt:lpstr>
      <vt:lpstr>h</vt:lpstr>
      <vt:lpstr>PowerPoint Presentation</vt:lpstr>
      <vt:lpstr>Trò chơi: Ai thông minh hơn</vt:lpstr>
      <vt:lpstr>Trò chơi: Thi xem đội  nào nhanh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HOA SỮA</dc:title>
  <dc:creator>Le Thi Phuong</dc:creator>
  <cp:lastModifiedBy>Welcome</cp:lastModifiedBy>
  <cp:revision>44</cp:revision>
  <dcterms:created xsi:type="dcterms:W3CDTF">2006-08-16T00:00:00Z</dcterms:created>
  <dcterms:modified xsi:type="dcterms:W3CDTF">2018-11-05T09:40:26Z</dcterms:modified>
</cp:coreProperties>
</file>