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1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3935" autoAdjust="0"/>
  </p:normalViewPr>
  <p:slideViewPr>
    <p:cSldViewPr>
      <p:cViewPr>
        <p:scale>
          <a:sx n="108" d="100"/>
          <a:sy n="108" d="100"/>
        </p:scale>
        <p:origin x="-7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  <p:sp>
        <p:nvSpPr>
          <p:cNvPr id="5" name="Rectangle 4"/>
          <p:cNvSpPr/>
          <p:nvPr/>
        </p:nvSpPr>
        <p:spPr>
          <a:xfrm>
            <a:off x="1600200" y="533400"/>
            <a:ext cx="7239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25 – 30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7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</TotalTime>
  <Words>94</Words>
  <Application>Microsoft Office PowerPoint</Application>
  <PresentationFormat>On-screen Show (4:3)</PresentationFormat>
  <Paragraphs>28</Paragraphs>
  <Slides>19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Welcome</cp:lastModifiedBy>
  <cp:revision>50</cp:revision>
  <dcterms:created xsi:type="dcterms:W3CDTF">2009-06-14T10:18:10Z</dcterms:created>
  <dcterms:modified xsi:type="dcterms:W3CDTF">2018-11-05T02:53:00Z</dcterms:modified>
</cp:coreProperties>
</file>