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>
        <p:scale>
          <a:sx n="79" d="100"/>
          <a:sy n="79" d="100"/>
        </p:scale>
        <p:origin x="-342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USER\Downloads\Duong%20Va%20Chan%20-%20Van%20Anh.mp3" TargetMode="External"/><Relationship Id="rId1" Type="http://schemas.microsoft.com/office/2007/relationships/media" Target="file:///C:\Users\USER\Downloads\Duong%20Va%20Chan%20-%20Van%20Anh.mp3" TargetMode="External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file:///C:\Users\USER\Downloads\Duong%20Va%20Chan%20-%20Van%20Anh.mp3" TargetMode="External"/><Relationship Id="rId1" Type="http://schemas.microsoft.com/office/2007/relationships/media" Target="file:///C:\Users\USER\Downloads\Duong%20Va%20Chan%20-%20Van%20Anh.mp3" TargetMode="External"/><Relationship Id="rId5" Type="http://schemas.openxmlformats.org/officeDocument/2006/relationships/image" Target="../media/image2.emf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hinh-nen-dep-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80" y="13970"/>
            <a:ext cx="15449550" cy="71272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-1208105" y="612575"/>
            <a:ext cx="16001365" cy="43396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endParaRPr lang="en-US" sz="3200" b="1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NBTN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: BẠN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TRAI, BẠN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GÁI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Đối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tượng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: 24-36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tháng</a:t>
            </a:r>
            <a:endParaRPr lang="en-US" sz="3600" b="1" dirty="0" smtClean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Thời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gian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: 12-15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phút</a:t>
            </a:r>
            <a:endParaRPr lang="en-US" sz="3600" b="1" dirty="0" smtClean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lượng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: 15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trẻ</a:t>
            </a:r>
            <a:endParaRPr lang="en-US" sz="3600" b="1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endParaRPr lang="en-US" sz="3600" b="1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G/V: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Nguyễn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Thị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Lệ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</a:rPr>
              <a:t>Quyên</a:t>
            </a:r>
            <a:endParaRPr lang="en-US" sz="3200" b="1" dirty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</a:endParaRPr>
          </a:p>
        </p:txBody>
      </p:sp>
      <p:pic>
        <p:nvPicPr>
          <p:cNvPr id="16" name="Duong Va Chan - Van Anh.mp3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26070" y="5407025"/>
            <a:ext cx="1327785" cy="86931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audio>
              <p:cMediaNode vol="96000">
                <p:cTn id="2" fill="hold" display="1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7" dur="111079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4536894_672973286204411_112417379_o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" y="6350"/>
            <a:ext cx="11690985" cy="68453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4522296_672973332871073_1755049751_o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525" y="23495"/>
            <a:ext cx="11558270" cy="681672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4536894_672973286204411_112417379_o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695" y="55245"/>
            <a:ext cx="6008370" cy="6800850"/>
          </a:xfrm>
          <a:prstGeom prst="rect">
            <a:avLst/>
          </a:prstGeom>
        </p:spPr>
      </p:pic>
      <p:pic>
        <p:nvPicPr>
          <p:cNvPr id="6" name="Content Placeholder 5" descr="14522296_672973332871073_1755049751_o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75070" y="54610"/>
            <a:ext cx="5875655" cy="680148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tải xuống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-1905" y="-19050"/>
            <a:ext cx="12174220" cy="68446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88265" y="1691005"/>
            <a:ext cx="11718925" cy="229552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72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TRÒ CHƠI:</a:t>
            </a:r>
          </a:p>
          <a:p>
            <a:pPr algn="ctr"/>
            <a:r>
              <a:rPr lang="en-US" altLang="zh-CN" sz="72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                   VỀ ĐÚNG NHÀ</a:t>
            </a:r>
          </a:p>
        </p:txBody>
      </p:sp>
      <p:pic>
        <p:nvPicPr>
          <p:cNvPr id="2" name="Duong Va Chan - Van Anh.mp3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61910" y="4478020"/>
            <a:ext cx="1149350" cy="8102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1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7" dur="1110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Custom</PresentationFormat>
  <Paragraphs>10</Paragraphs>
  <Slides>5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USER</dc:creator>
  <cp:lastModifiedBy>Phong2T1</cp:lastModifiedBy>
  <cp:revision>10</cp:revision>
  <dcterms:created xsi:type="dcterms:W3CDTF">2016-10-06T05:13:00Z</dcterms:created>
  <dcterms:modified xsi:type="dcterms:W3CDTF">2019-01-09T03:08:27Z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1033-10.1.0.5783</vt:lpwstr>
  </property>
</Properties>
</file>