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3" r:id="rId3"/>
    <p:sldId id="257" r:id="rId4"/>
    <p:sldId id="266" r:id="rId5"/>
    <p:sldId id="267" r:id="rId6"/>
    <p:sldId id="264" r:id="rId7"/>
    <p:sldId id="265" r:id="rId8"/>
    <p:sldId id="260" r:id="rId9"/>
    <p:sldId id="261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2" autoAdjust="0"/>
    <p:restoredTop sz="94660"/>
  </p:normalViewPr>
  <p:slideViewPr>
    <p:cSldViewPr>
      <p:cViewPr varScale="1">
        <p:scale>
          <a:sx n="102" d="100"/>
          <a:sy n="102" d="100"/>
        </p:scale>
        <p:origin x="28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BAD-F4C4-41F4-8A5A-929F37748180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A5A7B-7A9D-474D-B72F-9D28ABF73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BAD-F4C4-41F4-8A5A-929F37748180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A5A7B-7A9D-474D-B72F-9D28ABF73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BAD-F4C4-41F4-8A5A-929F37748180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A5A7B-7A9D-474D-B72F-9D28ABF73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BAD-F4C4-41F4-8A5A-929F37748180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A5A7B-7A9D-474D-B72F-9D28ABF73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BAD-F4C4-41F4-8A5A-929F37748180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A5A7B-7A9D-474D-B72F-9D28ABF73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BAD-F4C4-41F4-8A5A-929F37748180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A5A7B-7A9D-474D-B72F-9D28ABF73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BAD-F4C4-41F4-8A5A-929F37748180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A5A7B-7A9D-474D-B72F-9D28ABF73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BAD-F4C4-41F4-8A5A-929F37748180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A5A7B-7A9D-474D-B72F-9D28ABF73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BAD-F4C4-41F4-8A5A-929F37748180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A5A7B-7A9D-474D-B72F-9D28ABF73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BAD-F4C4-41F4-8A5A-929F37748180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A5A7B-7A9D-474D-B72F-9D28ABF73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BAD-F4C4-41F4-8A5A-929F37748180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A5A7B-7A9D-474D-B72F-9D28ABF73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63BAD-F4C4-41F4-8A5A-929F37748180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A5A7B-7A9D-474D-B72F-9D28ABF73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c&#7843;%20nh&#224;%20%20th&#432;&#417;ng%20nhau.mp3" TargetMode="Externa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cut,beat,%20c&#7843;%20nh&#224;%20th&#432;&#417;ng%20nhau.mp3" TargetMode="Externa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chau%20y&#234;u%20b&#224;%20(1).mp3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0"/>
            <a:ext cx="8610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PHÒNG GIÁO DỤC VÀ ĐÀO TẠO QUẬN LONG BIÊN</a:t>
            </a:r>
          </a:p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TRƯỜNG MẦM NON  HOA SỮA</a:t>
            </a:r>
          </a:p>
        </p:txBody>
      </p:sp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1600200" y="1981200"/>
            <a:ext cx="59436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092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Giáo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dục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âm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nhạc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/>
              <a:cs typeface="Times New Roman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447800" y="4495800"/>
            <a:ext cx="6096000" cy="288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>
              <a:lnSpc>
                <a:spcPct val="115000"/>
              </a:lnSpc>
              <a:spcBef>
                <a:spcPct val="65000"/>
              </a:spcBef>
            </a:pPr>
            <a:r>
              <a:rPr lang="en-US" i="1" dirty="0" err="1">
                <a:solidFill>
                  <a:srgbClr val="FF0000"/>
                </a:solidFill>
              </a:rPr>
              <a:t>Chủ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đề</a:t>
            </a:r>
            <a:r>
              <a:rPr lang="en-US" i="1" dirty="0">
                <a:solidFill>
                  <a:srgbClr val="FF0000"/>
                </a:solidFill>
              </a:rPr>
              <a:t>: </a:t>
            </a:r>
            <a:r>
              <a:rPr lang="en-US" i="1" dirty="0" err="1">
                <a:solidFill>
                  <a:srgbClr val="FF0000"/>
                </a:solidFill>
              </a:rPr>
              <a:t>Gia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đình</a:t>
            </a:r>
            <a:endParaRPr lang="en-US" i="1" dirty="0">
              <a:solidFill>
                <a:srgbClr val="FF0000"/>
              </a:solidFill>
            </a:endParaRPr>
          </a:p>
          <a:p>
            <a:pPr lvl="2">
              <a:lnSpc>
                <a:spcPct val="115000"/>
              </a:lnSpc>
              <a:spcBef>
                <a:spcPct val="65000"/>
              </a:spcBef>
            </a:pPr>
            <a:r>
              <a:rPr lang="en-US" i="1" dirty="0" err="1">
                <a:solidFill>
                  <a:srgbClr val="FF0000"/>
                </a:solidFill>
              </a:rPr>
              <a:t>Đề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tài</a:t>
            </a:r>
            <a:r>
              <a:rPr lang="en-US" i="1" dirty="0">
                <a:solidFill>
                  <a:srgbClr val="FF0000"/>
                </a:solidFill>
              </a:rPr>
              <a:t>: GDAN: </a:t>
            </a:r>
            <a:r>
              <a:rPr lang="en-US" i="1" dirty="0" err="1">
                <a:solidFill>
                  <a:srgbClr val="FF0000"/>
                </a:solidFill>
              </a:rPr>
              <a:t>Dạy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hát</a:t>
            </a:r>
            <a:r>
              <a:rPr lang="en-US" i="1" dirty="0">
                <a:solidFill>
                  <a:srgbClr val="FF0000"/>
                </a:solidFill>
              </a:rPr>
              <a:t>: </a:t>
            </a:r>
            <a:r>
              <a:rPr lang="en-US" i="1" dirty="0" err="1">
                <a:solidFill>
                  <a:srgbClr val="FF0000"/>
                </a:solidFill>
              </a:rPr>
              <a:t>Cháu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yêu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bà</a:t>
            </a:r>
            <a:endParaRPr lang="en-US" i="1" dirty="0">
              <a:solidFill>
                <a:srgbClr val="FF0000"/>
              </a:solidFill>
            </a:endParaRPr>
          </a:p>
          <a:p>
            <a:pPr lvl="2">
              <a:lnSpc>
                <a:spcPct val="115000"/>
              </a:lnSpc>
              <a:spcBef>
                <a:spcPct val="65000"/>
              </a:spcBef>
            </a:pPr>
            <a:r>
              <a:rPr lang="en-US" i="1" dirty="0">
                <a:solidFill>
                  <a:srgbClr val="FF0000"/>
                </a:solidFill>
              </a:rPr>
              <a:t>                         </a:t>
            </a:r>
            <a:r>
              <a:rPr lang="en-US" i="1" dirty="0" err="1">
                <a:solidFill>
                  <a:srgbClr val="FF0000"/>
                </a:solidFill>
              </a:rPr>
              <a:t>Nghe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hát</a:t>
            </a:r>
            <a:r>
              <a:rPr lang="en-US" i="1" dirty="0">
                <a:solidFill>
                  <a:srgbClr val="FF0000"/>
                </a:solidFill>
              </a:rPr>
              <a:t>: Gia </a:t>
            </a:r>
            <a:r>
              <a:rPr lang="en-US" i="1" dirty="0" err="1">
                <a:solidFill>
                  <a:srgbClr val="FF0000"/>
                </a:solidFill>
              </a:rPr>
              <a:t>đình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nhỏ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hạnh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phúc</a:t>
            </a:r>
            <a:r>
              <a:rPr lang="en-US" i="1" dirty="0">
                <a:solidFill>
                  <a:srgbClr val="FF0000"/>
                </a:solidFill>
              </a:rPr>
              <a:t> to</a:t>
            </a:r>
          </a:p>
          <a:p>
            <a:pPr lvl="2">
              <a:lnSpc>
                <a:spcPct val="115000"/>
              </a:lnSpc>
              <a:spcBef>
                <a:spcPct val="65000"/>
              </a:spcBef>
            </a:pPr>
            <a:r>
              <a:rPr lang="en-US" i="1" dirty="0" err="1">
                <a:solidFill>
                  <a:srgbClr val="FF0000"/>
                </a:solidFill>
              </a:rPr>
              <a:t>Lứa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tuổi</a:t>
            </a:r>
            <a:r>
              <a:rPr lang="en-US" i="1" dirty="0">
                <a:solidFill>
                  <a:srgbClr val="FF0000"/>
                </a:solidFill>
              </a:rPr>
              <a:t>: </a:t>
            </a:r>
            <a:r>
              <a:rPr lang="en-US" i="1" dirty="0" err="1">
                <a:solidFill>
                  <a:srgbClr val="FF0000"/>
                </a:solidFill>
              </a:rPr>
              <a:t>Nhà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trẻ</a:t>
            </a:r>
            <a:r>
              <a:rPr lang="en-US" i="1" dirty="0">
                <a:solidFill>
                  <a:srgbClr val="FF0000"/>
                </a:solidFill>
              </a:rPr>
              <a:t> ( 24- 36 </a:t>
            </a:r>
            <a:r>
              <a:rPr lang="en-US" i="1" dirty="0" err="1">
                <a:solidFill>
                  <a:srgbClr val="FF0000"/>
                </a:solidFill>
              </a:rPr>
              <a:t>Tháng</a:t>
            </a:r>
            <a:r>
              <a:rPr lang="en-US" i="1" dirty="0">
                <a:solidFill>
                  <a:srgbClr val="FF0000"/>
                </a:solidFill>
              </a:rPr>
              <a:t>)</a:t>
            </a:r>
          </a:p>
          <a:p>
            <a:pPr lvl="2">
              <a:lnSpc>
                <a:spcPct val="115000"/>
              </a:lnSpc>
              <a:spcBef>
                <a:spcPct val="65000"/>
              </a:spcBef>
            </a:pPr>
            <a:r>
              <a:rPr lang="en-US" i="1" dirty="0" err="1">
                <a:solidFill>
                  <a:srgbClr val="FF0000"/>
                </a:solidFill>
              </a:rPr>
              <a:t>Giáo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viên</a:t>
            </a:r>
            <a:r>
              <a:rPr lang="en-US" i="1" dirty="0">
                <a:solidFill>
                  <a:srgbClr val="FF0000"/>
                </a:solidFill>
              </a:rPr>
              <a:t>: </a:t>
            </a:r>
            <a:r>
              <a:rPr lang="en-US" i="1" dirty="0" err="1">
                <a:solidFill>
                  <a:srgbClr val="FF0000"/>
                </a:solidFill>
              </a:rPr>
              <a:t>Nguyễn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Th</a:t>
            </a:r>
            <a:r>
              <a:rPr lang="vi-VN" i="1" smtClean="0">
                <a:solidFill>
                  <a:srgbClr val="FF0000"/>
                </a:solidFill>
              </a:rPr>
              <a:t>ị Lệ Quyên</a:t>
            </a:r>
            <a:endParaRPr lang="en-US" i="1" dirty="0">
              <a:solidFill>
                <a:srgbClr val="FF0000"/>
              </a:solidFill>
            </a:endParaRPr>
          </a:p>
          <a:p>
            <a:pPr lvl="2">
              <a:lnSpc>
                <a:spcPct val="115000"/>
              </a:lnSpc>
              <a:spcBef>
                <a:spcPct val="65000"/>
              </a:spcBef>
            </a:pPr>
            <a:r>
              <a:rPr lang="en-US" dirty="0">
                <a:solidFill>
                  <a:srgbClr val="FF0000"/>
                </a:solidFill>
              </a:rPr>
              <a:t>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 (1)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228601" y="762000"/>
            <a:ext cx="86867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Trò</a:t>
            </a:r>
            <a:r>
              <a:rPr 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</a:t>
            </a:r>
            <a:r>
              <a:rPr lang="vi-VN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ơ</a:t>
            </a:r>
            <a:r>
              <a:rPr 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i:Nghe </a:t>
            </a:r>
            <a:r>
              <a:rPr lang="en-US" sz="54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giai</a:t>
            </a:r>
            <a:r>
              <a:rPr 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điệu</a:t>
            </a:r>
            <a:r>
              <a:rPr 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54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đoán</a:t>
            </a:r>
            <a:r>
              <a:rPr 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tên</a:t>
            </a:r>
            <a:r>
              <a:rPr 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bài</a:t>
            </a:r>
            <a:r>
              <a:rPr 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hát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cả nhà  thương nha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114800" y="2971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9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inh-nen-dep-lam-nen-may-tinh-va-slide-powerpoint-hinh-anh-1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228600" y="0"/>
            <a:ext cx="9372600" cy="6858000"/>
          </a:xfrm>
        </p:spPr>
      </p:pic>
      <p:pic>
        <p:nvPicPr>
          <p:cNvPr id="6" name="cut,beat, cả nhà thương nha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114800" y="2971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4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inh-nen-powerpoint-dep-12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" y="0"/>
            <a:ext cx="9144000" cy="7010400"/>
          </a:xfrm>
        </p:spPr>
      </p:pic>
      <p:sp>
        <p:nvSpPr>
          <p:cNvPr id="5" name="Rectangle 4"/>
          <p:cNvSpPr/>
          <p:nvPr/>
        </p:nvSpPr>
        <p:spPr>
          <a:xfrm>
            <a:off x="381001" y="1417638"/>
            <a:ext cx="754380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 algn="ctr">
              <a:buFontTx/>
              <a:buAutoNum type="arabicPeriod"/>
            </a:pP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Ổn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định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tổ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chức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marL="914400" indent="-914400" algn="ctr">
              <a:buFontTx/>
              <a:buAutoNum type="arabicPeriod"/>
            </a:pP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Cô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và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trẻ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hát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bài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hát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“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Cả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Nhà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Th</a:t>
            </a:r>
            <a:r>
              <a:rPr lang="vi-VN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ư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ơngNhau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”               3.</a:t>
            </a:r>
            <a:r>
              <a:rPr 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Trò </a:t>
            </a:r>
            <a:r>
              <a:rPr lang="en-US" sz="54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chuyện</a:t>
            </a:r>
            <a:r>
              <a:rPr 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về</a:t>
            </a:r>
            <a:r>
              <a:rPr 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bài</a:t>
            </a:r>
            <a:r>
              <a:rPr 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hát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CaNhaThuongNhau-BaoNgu-2751653 -cat">
            <a:hlinkClick r:id="" action="ppaction://media"/>
            <a:extLst>
              <a:ext uri="{FF2B5EF4-FFF2-40B4-BE49-F238E27FC236}">
                <a16:creationId xmlns:a16="http://schemas.microsoft.com/office/drawing/2014/main" id="{641CB8E0-1FAB-4EA1-B584-C6D51CEB3F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03298" y="502920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n-com-nha-hinh-anh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NTC\Desktop\cau-noi-ve-gia-dinh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NTC\Desktop\images (1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NTC\Desktop\tải xuống (7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NTC\Desktop\tải xuống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1524001" y="304800"/>
            <a:ext cx="712735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2.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Dạy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hát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: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Cháu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yêu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bà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en-US" sz="54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Tác</a:t>
            </a:r>
            <a:r>
              <a:rPr 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giả</a:t>
            </a:r>
            <a:r>
              <a:rPr 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: </a:t>
            </a:r>
            <a:r>
              <a:rPr lang="en-US" sz="54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Xuân</a:t>
            </a:r>
            <a:r>
              <a:rPr 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giao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chau yêu bà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114800" y="2971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 (2)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838200" y="381000"/>
            <a:ext cx="70866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3.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Nghe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hát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: Gia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Đình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Nhỏ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Hạnh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Phúc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To</a:t>
            </a:r>
          </a:p>
          <a:p>
            <a:pPr algn="ctr"/>
            <a:r>
              <a:rPr lang="en-US" sz="54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Tác</a:t>
            </a:r>
            <a:r>
              <a:rPr 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giả</a:t>
            </a:r>
            <a:r>
              <a:rPr 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: Phan </a:t>
            </a:r>
            <a:r>
              <a:rPr lang="en-US" sz="54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Văn</a:t>
            </a:r>
            <a:r>
              <a:rPr 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Minh</a:t>
            </a:r>
          </a:p>
        </p:txBody>
      </p:sp>
      <p:pic>
        <p:nvPicPr>
          <p:cNvPr id="3" name="GiaDinhNhoHanhPhucTo-BaoAn-3356423">
            <a:hlinkClick r:id="" action="ppaction://media"/>
            <a:extLst>
              <a:ext uri="{FF2B5EF4-FFF2-40B4-BE49-F238E27FC236}">
                <a16:creationId xmlns:a16="http://schemas.microsoft.com/office/drawing/2014/main" id="{76F5C3D1-4838-423E-9F8C-1C54AD491C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V="1">
            <a:off x="4327525" y="3276600"/>
            <a:ext cx="487363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4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125</Words>
  <Application>Microsoft Office PowerPoint</Application>
  <PresentationFormat>On-screen Show (4:3)</PresentationFormat>
  <Paragraphs>17</Paragraphs>
  <Slides>11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thanh</dc:creator>
  <cp:lastModifiedBy>Phong4T1</cp:lastModifiedBy>
  <cp:revision>25</cp:revision>
  <dcterms:created xsi:type="dcterms:W3CDTF">2016-11-10T06:19:47Z</dcterms:created>
  <dcterms:modified xsi:type="dcterms:W3CDTF">2020-08-20T02:52:43Z</dcterms:modified>
</cp:coreProperties>
</file>