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FBCB-B732-4378-9F9E-DF8265ED7702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GOC%20ANH\Desktop\c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2">
            <a:lum bright="43000" contrast="9000"/>
          </a:blip>
          <a:stretch>
            <a:fillRect/>
          </a:stretch>
        </p:blipFill>
        <p:spPr>
          <a:xfrm>
            <a:off x="0" y="53791"/>
            <a:ext cx="9144000" cy="7261409"/>
          </a:xfrm>
          <a:prstGeom prst="rect">
            <a:avLst/>
          </a:prstGeom>
          <a:ln w="38100" cap="sq">
            <a:solidFill>
              <a:srgbClr val="000000">
                <a:alpha val="88000"/>
              </a:srgbClr>
            </a:solidFill>
            <a:prstDash val="solid"/>
            <a:miter lim="800000"/>
          </a:ln>
          <a:effectLst>
            <a:outerShdw blurRad="50800" dist="38100" dir="2700000" sx="171000" sy="171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685801"/>
            <a:ext cx="84582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PHÒNG GIÁO DỤC ĐÀO TẠO QUẬN LONG BIÊN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TRƯỜNG MẦM NON TUỔI HOA</a:t>
            </a: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3200" b="1" dirty="0" smtClean="0">
              <a:solidFill>
                <a:schemeClr val="accent5"/>
              </a:solidFill>
              <a:latin typeface="Tmes new roman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err="1" smtClean="0">
                <a:solidFill>
                  <a:srgbClr val="00FF00"/>
                </a:solidFill>
              </a:rPr>
              <a:t>Đề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tài</a:t>
            </a:r>
            <a:r>
              <a:rPr lang="en-US" sz="2400" b="1" i="1" dirty="0" smtClean="0">
                <a:solidFill>
                  <a:srgbClr val="00FF00"/>
                </a:solidFill>
              </a:rPr>
              <a:t>: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Nhận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biết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hoa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hồng</a:t>
            </a:r>
            <a:r>
              <a:rPr lang="en-US" sz="2400" b="1" i="1" dirty="0" smtClean="0">
                <a:solidFill>
                  <a:srgbClr val="00FF00"/>
                </a:solidFill>
              </a:rPr>
              <a:t>-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hoa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cúc</a:t>
            </a:r>
            <a:endParaRPr lang="en-US" sz="2400" b="1" i="1" dirty="0" smtClean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err="1" smtClean="0">
                <a:solidFill>
                  <a:srgbClr val="00FF00"/>
                </a:solidFill>
              </a:rPr>
              <a:t>Lứa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tuổi</a:t>
            </a:r>
            <a:r>
              <a:rPr lang="en-US" sz="2400" b="1" i="1" dirty="0" smtClean="0">
                <a:solidFill>
                  <a:srgbClr val="00FF00"/>
                </a:solidFill>
              </a:rPr>
              <a:t>: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Nhà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trẻ</a:t>
            </a:r>
            <a:endParaRPr lang="en-US" sz="2400" b="1" i="1" dirty="0" smtClean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err="1" smtClean="0">
                <a:solidFill>
                  <a:srgbClr val="00FF00"/>
                </a:solidFill>
              </a:rPr>
              <a:t>Giáo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viên</a:t>
            </a:r>
            <a:r>
              <a:rPr lang="en-US" sz="2400" b="1" i="1" dirty="0" smtClean="0">
                <a:solidFill>
                  <a:srgbClr val="00FF00"/>
                </a:solidFill>
              </a:rPr>
              <a:t>: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Đới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Thị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Hà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Tiên</a:t>
            </a:r>
            <a:endParaRPr lang="en-US" sz="2400" b="1" i="1" dirty="0" smtClean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err="1" smtClean="0">
                <a:solidFill>
                  <a:srgbClr val="00FF00"/>
                </a:solidFill>
              </a:rPr>
              <a:t>Lớp</a:t>
            </a:r>
            <a:r>
              <a:rPr lang="en-US" sz="2400" b="1" i="1" dirty="0" smtClean="0">
                <a:solidFill>
                  <a:srgbClr val="00FF00"/>
                </a:solidFill>
              </a:rPr>
              <a:t>: D1</a:t>
            </a:r>
          </a:p>
          <a:p>
            <a:pPr>
              <a:buFont typeface="Wingdings" pitchFamily="2" charset="2"/>
              <a:buChar char="v"/>
            </a:pPr>
            <a:r>
              <a:rPr lang="en-US" sz="2400" b="1" i="1" dirty="0" err="1" smtClean="0">
                <a:solidFill>
                  <a:srgbClr val="00FF00"/>
                </a:solidFill>
              </a:rPr>
              <a:t>Thời</a:t>
            </a:r>
            <a:r>
              <a:rPr lang="en-US" sz="2400" b="1" i="1" dirty="0" smtClean="0">
                <a:solidFill>
                  <a:srgbClr val="00FF00"/>
                </a:solidFill>
              </a:rPr>
              <a:t>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gian</a:t>
            </a:r>
            <a:r>
              <a:rPr lang="en-US" sz="2400" b="1" i="1" dirty="0" smtClean="0">
                <a:solidFill>
                  <a:srgbClr val="00FF00"/>
                </a:solidFill>
              </a:rPr>
              <a:t>: 15- 20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phút</a:t>
            </a:r>
            <a:endParaRPr lang="en-US" sz="2400" b="1" i="1" dirty="0" smtClean="0">
              <a:solidFill>
                <a:srgbClr val="00FF00"/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: 2013- 2014</a:t>
            </a:r>
          </a:p>
          <a:p>
            <a:pPr algn="ctr"/>
            <a:endParaRPr lang="en-US" sz="20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1752600"/>
            <a:ext cx="4381452" cy="144655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TopRight">
              <a:rot lat="300000" lon="0" rev="0"/>
            </a:camera>
            <a:lightRig rig="threePt" dir="t"/>
          </a:scene3d>
        </p:spPr>
        <p:txBody>
          <a:bodyPr wrap="none" lIns="91440" tIns="45720" rIns="91440" bIns="45720">
            <a:prstTxWarp prst="textTriangle">
              <a:avLst/>
            </a:prstTxWarp>
            <a:normAutofit/>
          </a:bodyPr>
          <a:lstStyle/>
          <a:p>
            <a:pPr algn="ctr"/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Giáo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án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điện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tử</a:t>
            </a:r>
            <a:endParaRPr lang="en-US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Nhận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biết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tập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nói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685800" y="3505200"/>
            <a:ext cx="304800" cy="1905000"/>
          </a:xfrm>
          <a:prstGeom prst="round1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sz="4400" b="1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cúc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Content Placeholder 4" descr="images (1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1" y="1600200"/>
            <a:ext cx="3962400" cy="4571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5" descr="images (4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600200"/>
            <a:ext cx="4343399" cy="4571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cúc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tắm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ướp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trà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Content Placeholder 5" descr="images (2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0386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images (20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524000"/>
            <a:ext cx="43434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images (3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392184" cy="6858000"/>
          </a:xfrm>
          <a:prstGeom prst="rect">
            <a:avLst/>
          </a:prstGeom>
        </p:spPr>
      </p:pic>
      <p:pic>
        <p:nvPicPr>
          <p:cNvPr id="4" name="Picture 3" descr="images (3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9372600" cy="6858000"/>
          </a:xfrm>
          <a:prstGeom prst="rect">
            <a:avLst/>
          </a:prstGeom>
        </p:spPr>
      </p:pic>
      <p:pic>
        <p:nvPicPr>
          <p:cNvPr id="5" name="Picture 4" descr="images (3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9372600" cy="7239000"/>
          </a:xfrm>
          <a:prstGeom prst="rect">
            <a:avLst/>
          </a:prstGeom>
        </p:spPr>
      </p:pic>
      <p:pic>
        <p:nvPicPr>
          <p:cNvPr id="6" name="Picture 5" descr="images (3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0"/>
            <a:ext cx="9601200" cy="7239000"/>
          </a:xfrm>
          <a:prstGeom prst="rect">
            <a:avLst/>
          </a:prstGeom>
        </p:spPr>
      </p:pic>
      <p:pic>
        <p:nvPicPr>
          <p:cNvPr id="7" name="Picture 6" descr="images (3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8600" y="0"/>
            <a:ext cx="9677400" cy="7239000"/>
          </a:xfrm>
          <a:prstGeom prst="rect">
            <a:avLst/>
          </a:prstGeom>
        </p:spPr>
      </p:pic>
      <p:pic>
        <p:nvPicPr>
          <p:cNvPr id="10" name="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289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1330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1447800"/>
            <a:ext cx="7176132" cy="9233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Xin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chân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thành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cảm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ơn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5534561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Hoa</a:t>
            </a: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hồng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0"/>
            <a:ext cx="8077201" cy="685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67" y="0"/>
            <a:ext cx="919396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7" y="0"/>
            <a:ext cx="8962766" cy="670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cắm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lọ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Content Placeholder 10" descr="images (10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1851" y="1510686"/>
            <a:ext cx="4220149" cy="5194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Content Placeholder 11" descr="images (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8943" y="1524000"/>
            <a:ext cx="4024657" cy="518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ngâm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chân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tắm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Content Placeholder 6" descr="images (28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524000"/>
            <a:ext cx="4038600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Content Placeholder 8" descr="images (29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1524000"/>
            <a:ext cx="4038600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43200" y="49530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Hoa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cúc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</a:bodyPr>
      <a:lstStyle>
        <a:defPPr algn="ctr">
          <a:defRPr sz="4400" b="1" dirty="0" err="1" smtClean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B050"/>
            </a:solidFill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96</Words>
  <Application>Microsoft Office PowerPoint</Application>
  <PresentationFormat>On-screen Show (4:3)</PresentationFormat>
  <Paragraphs>25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Hoa hồng dùng để cắm lọ trang trí</vt:lpstr>
      <vt:lpstr>Hoa hồng dùng để ngâm chân, tắm</vt:lpstr>
      <vt:lpstr>Slide 8</vt:lpstr>
      <vt:lpstr>Slide 9</vt:lpstr>
      <vt:lpstr>Slide 10</vt:lpstr>
      <vt:lpstr>Slide 11</vt:lpstr>
      <vt:lpstr>Hoa cúc dùng để trang trí</vt:lpstr>
      <vt:lpstr>Hoa cúc dùng để tắm, ướp trà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 ANH</dc:creator>
  <cp:lastModifiedBy>NGOC ANH</cp:lastModifiedBy>
  <cp:revision>45</cp:revision>
  <dcterms:created xsi:type="dcterms:W3CDTF">2014-03-23T11:11:28Z</dcterms:created>
  <dcterms:modified xsi:type="dcterms:W3CDTF">2014-03-30T07:56:35Z</dcterms:modified>
</cp:coreProperties>
</file>