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240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04B0-CAE6-46D3-AD43-EA6CFE1E0714}" type="datetimeFigureOut">
              <a:rPr lang="vi-VN" smtClean="0"/>
              <a:t>26/10/2018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D5CC-2506-418B-9B17-5DE50E1EBD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54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04B0-CAE6-46D3-AD43-EA6CFE1E0714}" type="datetimeFigureOut">
              <a:rPr lang="vi-VN" smtClean="0"/>
              <a:t>26/10/2018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D5CC-2506-418B-9B17-5DE50E1EBD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9326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04B0-CAE6-46D3-AD43-EA6CFE1E0714}" type="datetimeFigureOut">
              <a:rPr lang="vi-VN" smtClean="0"/>
              <a:t>26/10/2018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D5CC-2506-418B-9B17-5DE50E1EBD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3346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04B0-CAE6-46D3-AD43-EA6CFE1E0714}" type="datetimeFigureOut">
              <a:rPr lang="vi-VN" smtClean="0"/>
              <a:t>26/10/2018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D5CC-2506-418B-9B17-5DE50E1EBD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964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04B0-CAE6-46D3-AD43-EA6CFE1E0714}" type="datetimeFigureOut">
              <a:rPr lang="vi-VN" smtClean="0"/>
              <a:t>26/10/2018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D5CC-2506-418B-9B17-5DE50E1EBD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6863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04B0-CAE6-46D3-AD43-EA6CFE1E0714}" type="datetimeFigureOut">
              <a:rPr lang="vi-VN" smtClean="0"/>
              <a:t>26/10/2018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D5CC-2506-418B-9B17-5DE50E1EBD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266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04B0-CAE6-46D3-AD43-EA6CFE1E0714}" type="datetimeFigureOut">
              <a:rPr lang="vi-VN" smtClean="0"/>
              <a:t>26/10/2018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D5CC-2506-418B-9B17-5DE50E1EBD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006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04B0-CAE6-46D3-AD43-EA6CFE1E0714}" type="datetimeFigureOut">
              <a:rPr lang="vi-VN" smtClean="0"/>
              <a:t>26/10/2018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D5CC-2506-418B-9B17-5DE50E1EBD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202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04B0-CAE6-46D3-AD43-EA6CFE1E0714}" type="datetimeFigureOut">
              <a:rPr lang="vi-VN" smtClean="0"/>
              <a:t>26/10/2018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D5CC-2506-418B-9B17-5DE50E1EBD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883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04B0-CAE6-46D3-AD43-EA6CFE1E0714}" type="datetimeFigureOut">
              <a:rPr lang="vi-VN" smtClean="0"/>
              <a:t>26/10/2018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D5CC-2506-418B-9B17-5DE50E1EBD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8792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04B0-CAE6-46D3-AD43-EA6CFE1E0714}" type="datetimeFigureOut">
              <a:rPr lang="vi-VN" smtClean="0"/>
              <a:t>26/10/2018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D5CC-2506-418B-9B17-5DE50E1EBD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470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004B0-CAE6-46D3-AD43-EA6CFE1E0714}" type="datetimeFigureOut">
              <a:rPr lang="vi-VN" smtClean="0"/>
              <a:t>26/10/2018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BD5CC-2506-418B-9B17-5DE50E1EBD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16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00"/>
            <a:ext cx="9144000" cy="652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644900"/>
            <a:ext cx="864096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algn="ctr"/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LĨNH VỰC PHÁT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 NGÔN NGỮ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: MGB 3 – 4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TruongChungChauLaTruongManNon-VA_4eqm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4437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5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</p:spPr>
      </p:pic>
      <p:sp>
        <p:nvSpPr>
          <p:cNvPr id="5" name="TextBox 4"/>
          <p:cNvSpPr txBox="1"/>
          <p:nvPr/>
        </p:nvSpPr>
        <p:spPr>
          <a:xfrm>
            <a:off x="827584" y="908720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8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8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endParaRPr lang="en-US" sz="8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405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61047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20755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78696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0167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19708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15616" y="764704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77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40</Words>
  <Application>Microsoft Office PowerPoint</Application>
  <PresentationFormat>On-screen Show (4:3)</PresentationFormat>
  <Paragraphs>11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anh duc</dc:creator>
  <cp:lastModifiedBy>Lop C3</cp:lastModifiedBy>
  <cp:revision>17</cp:revision>
  <dcterms:created xsi:type="dcterms:W3CDTF">2018-04-02T13:36:01Z</dcterms:created>
  <dcterms:modified xsi:type="dcterms:W3CDTF">2018-10-26T06:25:05Z</dcterms:modified>
</cp:coreProperties>
</file>