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viên</a:t>
            </a:r>
            <a:r>
              <a:rPr lang="en-US" sz="2400" b="1" dirty="0" smtClean="0"/>
              <a:t> : Thu </a:t>
            </a:r>
            <a:r>
              <a:rPr lang="en-US" sz="2400" b="1" dirty="0" err="1"/>
              <a:t>H</a:t>
            </a:r>
            <a:r>
              <a:rPr lang="en-US" sz="2400" b="1" dirty="0" err="1" smtClean="0"/>
              <a:t>ương</a:t>
            </a:r>
            <a:r>
              <a:rPr lang="en-US" sz="2400" b="1" dirty="0" smtClean="0"/>
              <a:t>- A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 1  2  3  4  5  6  7  8  9  10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73065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9" y="2849761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6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882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113620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342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121345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0" y="1183177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9677400" y="6271356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  <p:pic>
        <p:nvPicPr>
          <p:cNvPr id="2" name="ConCaoCao-BaoAn-56111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" y="1752600"/>
            <a:ext cx="609600" cy="609600"/>
          </a:xfrm>
          <a:prstGeom prst="rect">
            <a:avLst/>
          </a:prstGeom>
        </p:spPr>
      </p:pic>
      <p:pic>
        <p:nvPicPr>
          <p:cNvPr id="3" name="NhaMinhRatVui-V.A-358409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85</Words>
  <Application>Microsoft Office PowerPoint</Application>
  <PresentationFormat>On-screen Show (4:3)</PresentationFormat>
  <Paragraphs>17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18</cp:revision>
  <cp:lastPrinted>2018-05-14T09:51:48Z</cp:lastPrinted>
  <dcterms:created xsi:type="dcterms:W3CDTF">2017-12-12T05:00:17Z</dcterms:created>
  <dcterms:modified xsi:type="dcterms:W3CDTF">2018-10-03T10:38:07Z</dcterms:modified>
</cp:coreProperties>
</file>