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7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6FD2F-9F97-4925-96D5-F29EDA204B2D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ED808-DD88-4986-BB01-35BE08A93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5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D808-DD88-4986-BB01-35BE08A937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8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D808-DD88-4986-BB01-35BE08A937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4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D808-DD88-4986-BB01-35BE08A937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67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D808-DD88-4986-BB01-35BE08A937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2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D808-DD88-4986-BB01-35BE08A937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63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D808-DD88-4986-BB01-35BE08A937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05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D808-DD88-4986-BB01-35BE08A937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3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FD43-6C8B-4AFB-BE90-A6371C17C12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35D6-D761-43C3-B4A9-86A61DD1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FD43-6C8B-4AFB-BE90-A6371C17C12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35D6-D761-43C3-B4A9-86A61DD1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4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FD43-6C8B-4AFB-BE90-A6371C17C12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35D6-D761-43C3-B4A9-86A61DD148E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475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FD43-6C8B-4AFB-BE90-A6371C17C12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35D6-D761-43C3-B4A9-86A61DD1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FD43-6C8B-4AFB-BE90-A6371C17C12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35D6-D761-43C3-B4A9-86A61DD148E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376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FD43-6C8B-4AFB-BE90-A6371C17C12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35D6-D761-43C3-B4A9-86A61DD1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70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FD43-6C8B-4AFB-BE90-A6371C17C12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35D6-D761-43C3-B4A9-86A61DD1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15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FD43-6C8B-4AFB-BE90-A6371C17C12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35D6-D761-43C3-B4A9-86A61DD1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FD43-6C8B-4AFB-BE90-A6371C17C12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35D6-D761-43C3-B4A9-86A61DD1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4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FD43-6C8B-4AFB-BE90-A6371C17C12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35D6-D761-43C3-B4A9-86A61DD1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7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FD43-6C8B-4AFB-BE90-A6371C17C12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35D6-D761-43C3-B4A9-86A61DD1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4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FD43-6C8B-4AFB-BE90-A6371C17C12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35D6-D761-43C3-B4A9-86A61DD1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FD43-6C8B-4AFB-BE90-A6371C17C12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35D6-D761-43C3-B4A9-86A61DD1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7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FD43-6C8B-4AFB-BE90-A6371C17C12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35D6-D761-43C3-B4A9-86A61DD1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7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FD43-6C8B-4AFB-BE90-A6371C17C12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35D6-D761-43C3-B4A9-86A61DD1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6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FD43-6C8B-4AFB-BE90-A6371C17C12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35D6-D761-43C3-B4A9-86A61DD1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4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2FD43-6C8B-4AFB-BE90-A6371C17C12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1935D6-D761-43C3-B4A9-86A61DD1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4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2.xml"/><Relationship Id="rId18" Type="http://schemas.openxmlformats.org/officeDocument/2006/relationships/image" Target="../media/image14.png"/><Relationship Id="rId3" Type="http://schemas.openxmlformats.org/officeDocument/2006/relationships/slide" Target="slide7.xml"/><Relationship Id="rId7" Type="http://schemas.openxmlformats.org/officeDocument/2006/relationships/slide" Target="slide9.xml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11.xml"/><Relationship Id="rId5" Type="http://schemas.openxmlformats.org/officeDocument/2006/relationships/slide" Target="slide8.xml"/><Relationship Id="rId15" Type="http://schemas.openxmlformats.org/officeDocument/2006/relationships/slide" Target="slide13.xml"/><Relationship Id="rId10" Type="http://schemas.openxmlformats.org/officeDocument/2006/relationships/image" Target="../media/image9.png"/><Relationship Id="rId19" Type="http://schemas.openxmlformats.org/officeDocument/2006/relationships/slide" Target="slide6.xml"/><Relationship Id="rId4" Type="http://schemas.openxmlformats.org/officeDocument/2006/relationships/image" Target="../media/image6.png"/><Relationship Id="rId9" Type="http://schemas.openxmlformats.org/officeDocument/2006/relationships/slide" Target="slide10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65582 w 12192000"/>
              <a:gd name="connsiteY0" fmla="*/ 73816 h 6858000"/>
              <a:gd name="connsiteX1" fmla="*/ 2740816 w 12192000"/>
              <a:gd name="connsiteY1" fmla="*/ 3459419 h 6858000"/>
              <a:gd name="connsiteX2" fmla="*/ 6126419 w 12192000"/>
              <a:gd name="connsiteY2" fmla="*/ 6784186 h 6858000"/>
              <a:gd name="connsiteX3" fmla="*/ 9451185 w 12192000"/>
              <a:gd name="connsiteY3" fmla="*/ 3398583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065582" y="73816"/>
                </a:moveTo>
                <a:lnTo>
                  <a:pt x="2740816" y="3459419"/>
                </a:lnTo>
                <a:lnTo>
                  <a:pt x="6126419" y="6784186"/>
                </a:lnTo>
                <a:lnTo>
                  <a:pt x="9451185" y="339858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35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595508" y="1136650"/>
            <a:ext cx="2590803" cy="4584700"/>
            <a:chOff x="7112000" y="1117600"/>
            <a:chExt cx="2590803" cy="4584700"/>
          </a:xfrm>
        </p:grpSpPr>
        <p:grpSp>
          <p:nvGrpSpPr>
            <p:cNvPr id="9" name="Group 8"/>
            <p:cNvGrpSpPr/>
            <p:nvPr/>
          </p:nvGrpSpPr>
          <p:grpSpPr>
            <a:xfrm>
              <a:off x="7112000" y="1117600"/>
              <a:ext cx="2322286" cy="4584700"/>
              <a:chOff x="7112000" y="1117600"/>
              <a:chExt cx="2322286" cy="45847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7112000" y="1117600"/>
                <a:ext cx="2322286" cy="23114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7112000" y="3390900"/>
                <a:ext cx="2322286" cy="23114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7380517" y="1117600"/>
              <a:ext cx="2322286" cy="4584700"/>
              <a:chOff x="7112000" y="1117600"/>
              <a:chExt cx="2322286" cy="45847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7112000" y="1117600"/>
                <a:ext cx="2322286" cy="23114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7112000" y="3390900"/>
                <a:ext cx="2322286" cy="23114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 flipH="1">
            <a:off x="2022021" y="1117600"/>
            <a:ext cx="2590803" cy="4584700"/>
            <a:chOff x="7112000" y="1117600"/>
            <a:chExt cx="2590803" cy="4584700"/>
          </a:xfrm>
        </p:grpSpPr>
        <p:grpSp>
          <p:nvGrpSpPr>
            <p:cNvPr id="16" name="Group 15"/>
            <p:cNvGrpSpPr/>
            <p:nvPr/>
          </p:nvGrpSpPr>
          <p:grpSpPr>
            <a:xfrm>
              <a:off x="7112000" y="1117600"/>
              <a:ext cx="2322286" cy="4584700"/>
              <a:chOff x="7112000" y="1117600"/>
              <a:chExt cx="2322286" cy="45847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7112000" y="1117600"/>
                <a:ext cx="2322286" cy="23114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7112000" y="3390900"/>
                <a:ext cx="2322286" cy="23114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7380517" y="1117600"/>
              <a:ext cx="2322286" cy="4584700"/>
              <a:chOff x="7112000" y="1117600"/>
              <a:chExt cx="2322286" cy="45847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7112000" y="1117600"/>
                <a:ext cx="2322286" cy="23114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7112000" y="3390900"/>
                <a:ext cx="2322286" cy="23114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Rectangle 21"/>
          <p:cNvSpPr/>
          <p:nvPr/>
        </p:nvSpPr>
        <p:spPr>
          <a:xfrm rot="2263460">
            <a:off x="1542811" y="1733943"/>
            <a:ext cx="467879" cy="44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2263460">
            <a:off x="8378779" y="1046952"/>
            <a:ext cx="329458" cy="312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263460">
            <a:off x="9457478" y="4390439"/>
            <a:ext cx="329458" cy="312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263460">
            <a:off x="5053158" y="5206294"/>
            <a:ext cx="329458" cy="312323"/>
          </a:xfrm>
          <a:prstGeom prst="rect">
            <a:avLst/>
          </a:prstGeom>
          <a:solidFill>
            <a:srgbClr val="D35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2263460">
            <a:off x="4405422" y="6092681"/>
            <a:ext cx="329458" cy="312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3753756" y="400956"/>
            <a:ext cx="590549" cy="59054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7004957" y="400956"/>
            <a:ext cx="376638" cy="36104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9233701" y="5349143"/>
            <a:ext cx="650705" cy="62702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541356" y="4608986"/>
            <a:ext cx="337838" cy="32385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2263460">
            <a:off x="3693624" y="2747655"/>
            <a:ext cx="274555" cy="2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2263460">
            <a:off x="3538299" y="2409240"/>
            <a:ext cx="329458" cy="312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2263460">
            <a:off x="8784681" y="3738629"/>
            <a:ext cx="329458" cy="312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9883134" y="2465862"/>
            <a:ext cx="337838" cy="32385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049030" y="1815155"/>
            <a:ext cx="4064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 &amp; ĐT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74732" y="3406066"/>
            <a:ext cx="5829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CHIA SẺ KINH NGHIỆM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06047" y="3495399"/>
            <a:ext cx="6448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A133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Suite 9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196" y="2538171"/>
            <a:ext cx="874962" cy="903186"/>
          </a:xfrm>
        </p:spPr>
      </p:pic>
    </p:spTree>
    <p:extLst>
      <p:ext uri="{BB962C8B-B14F-4D97-AF65-F5344CB8AC3E}">
        <p14:creationId xmlns:p14="http://schemas.microsoft.com/office/powerpoint/2010/main" val="274011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2" grpId="0" animBg="1"/>
          <p:bldP spid="33" grpId="0" animBg="1"/>
          <p:bldP spid="34" grpId="0" animBg="1"/>
          <p:bldP spid="35" grpId="0"/>
          <p:bldP spid="36" grpId="0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2" grpId="0" animBg="1"/>
          <p:bldP spid="33" grpId="0" animBg="1"/>
          <p:bldP spid="34" grpId="0" animBg="1"/>
          <p:bldP spid="35" grpId="0"/>
          <p:bldP spid="36" grpId="0"/>
          <p:bldP spid="3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58562"/>
            <a:ext cx="2733046" cy="1324622"/>
            <a:chOff x="7742903" y="1153045"/>
            <a:chExt cx="2733046" cy="132462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903" y="1153045"/>
              <a:ext cx="1385524" cy="1324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044337" y="1409382"/>
              <a:ext cx="1431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273545" y="1093020"/>
            <a:ext cx="8112437" cy="531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2733046" cy="1310224"/>
            <a:chOff x="7742903" y="2645258"/>
            <a:chExt cx="2733046" cy="1310224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903" y="2645258"/>
              <a:ext cx="1385524" cy="131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044337" y="2935769"/>
              <a:ext cx="1431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07044" y="1334244"/>
            <a:ext cx="8937247" cy="54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2595910" cy="1398211"/>
            <a:chOff x="7742903" y="3991317"/>
            <a:chExt cx="2595910" cy="1398211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903" y="3991317"/>
              <a:ext cx="1445342" cy="139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907201" y="4409145"/>
              <a:ext cx="143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77334" y="1589983"/>
            <a:ext cx="8938613" cy="52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2806144" cy="1478568"/>
            <a:chOff x="7742903" y="5379432"/>
            <a:chExt cx="2806144" cy="1478568"/>
          </a:xfrm>
        </p:grpSpPr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903" y="5379432"/>
              <a:ext cx="1445342" cy="147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117435" y="5807356"/>
              <a:ext cx="143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021871" y="1478568"/>
            <a:ext cx="7989394" cy="53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00" y="1379061"/>
            <a:ext cx="7921299" cy="536904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2497242" cy="1399778"/>
            <a:chOff x="4701522" y="5458222"/>
            <a:chExt cx="2497242" cy="1399778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522" y="5458222"/>
              <a:ext cx="1394478" cy="1399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924223" y="5824587"/>
              <a:ext cx="12745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2735958" cy="1484054"/>
            <a:chOff x="4619877" y="1074008"/>
            <a:chExt cx="2735958" cy="1484054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877" y="1074008"/>
              <a:ext cx="1377800" cy="148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924223" y="1254525"/>
              <a:ext cx="1431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346" y="1484054"/>
            <a:ext cx="8707065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071" y="2164478"/>
            <a:ext cx="7282970" cy="1320800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452"/>
          <a:stretch/>
        </p:blipFill>
        <p:spPr>
          <a:xfrm>
            <a:off x="1681316" y="1622322"/>
            <a:ext cx="1749367" cy="2021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3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855" y="2615380"/>
            <a:ext cx="8214525" cy="13208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slide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slide,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3" y="1930400"/>
            <a:ext cx="1740964" cy="2147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5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413" y="2910349"/>
            <a:ext cx="8596668" cy="1320800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86"/>
          <a:stretch/>
        </p:blipFill>
        <p:spPr>
          <a:xfrm>
            <a:off x="309716" y="2425959"/>
            <a:ext cx="1737751" cy="1805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34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32" y="2676936"/>
            <a:ext cx="8596668" cy="1320800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51" y="1928732"/>
            <a:ext cx="1873045" cy="2603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0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415" y="0"/>
            <a:ext cx="1794464" cy="2937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018935" y="2993922"/>
            <a:ext cx="2492478" cy="1106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Thông</a:t>
            </a:r>
            <a:r>
              <a:rPr lang="en-US" sz="2400" dirty="0" smtClean="0"/>
              <a:t> </a:t>
            </a:r>
            <a:r>
              <a:rPr lang="en-US" sz="2400" dirty="0" err="1" smtClean="0"/>
              <a:t>điệp</a:t>
            </a:r>
            <a:r>
              <a:rPr lang="en-US" sz="2400" dirty="0" smtClean="0"/>
              <a:t> 5 k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593333" y="862726"/>
            <a:ext cx="1651820" cy="1578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1. </a:t>
            </a:r>
            <a:r>
              <a:rPr lang="en-US" sz="2000" dirty="0" err="1" smtClean="0"/>
              <a:t>Khai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y </a:t>
            </a:r>
            <a:r>
              <a:rPr lang="en-US" sz="2000" dirty="0" err="1" smtClean="0"/>
              <a:t>tế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6164826" y="791471"/>
            <a:ext cx="1651820" cy="1578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2. </a:t>
            </a:r>
            <a:r>
              <a:rPr lang="en-US" sz="2000" dirty="0" err="1" smtClean="0"/>
              <a:t>Khẩu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7388942" y="3612228"/>
            <a:ext cx="1651820" cy="1578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3.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tụ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4522223" y="5000020"/>
            <a:ext cx="1651820" cy="1578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4. </a:t>
            </a:r>
            <a:r>
              <a:rPr lang="en-US" sz="2000" dirty="0" err="1" smtClean="0"/>
              <a:t>Khử</a:t>
            </a:r>
            <a:r>
              <a:rPr lang="en-US" sz="2000" dirty="0" smtClean="0"/>
              <a:t> </a:t>
            </a:r>
            <a:r>
              <a:rPr lang="en-US" sz="2000" dirty="0" err="1" smtClean="0"/>
              <a:t>khuẩn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1607574" y="3612228"/>
            <a:ext cx="1651820" cy="1578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5.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endParaRPr lang="en-US" sz="2000" dirty="0"/>
          </a:p>
        </p:txBody>
      </p:sp>
      <p:sp>
        <p:nvSpPr>
          <p:cNvPr id="11" name="Up Arrow 10"/>
          <p:cNvSpPr/>
          <p:nvPr/>
        </p:nvSpPr>
        <p:spPr>
          <a:xfrm rot="10800000">
            <a:off x="5128751" y="4277031"/>
            <a:ext cx="383458" cy="5899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4325038">
            <a:off x="3475570" y="3960099"/>
            <a:ext cx="383458" cy="5899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6452561">
            <a:off x="6776711" y="3834578"/>
            <a:ext cx="383458" cy="5899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18845846">
            <a:off x="3961275" y="2355946"/>
            <a:ext cx="383458" cy="5899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2153584">
            <a:off x="6185615" y="2374489"/>
            <a:ext cx="383458" cy="5899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12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393" y="873025"/>
            <a:ext cx="8596668" cy="1320800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82" y="117937"/>
            <a:ext cx="1755058" cy="219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3441"/>
            <a:ext cx="4970206" cy="2098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1650" y="2695171"/>
            <a:ext cx="576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2364" y="3321636"/>
            <a:ext cx="576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1861" y="4053814"/>
            <a:ext cx="576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424514" y="2926003"/>
            <a:ext cx="973394" cy="125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454010" y="3550675"/>
            <a:ext cx="973394" cy="125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483509" y="4220293"/>
            <a:ext cx="973394" cy="125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808" y="2600632"/>
            <a:ext cx="6208194" cy="865239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48" y="1743397"/>
            <a:ext cx="1861246" cy="2357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3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42" y="2730759"/>
            <a:ext cx="7552267" cy="2057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video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" y="1831107"/>
            <a:ext cx="2123768" cy="3298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77" y="2475221"/>
            <a:ext cx="8008846" cy="1320800"/>
          </a:xfrm>
        </p:spPr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5538"/>
            <a:ext cx="1843077" cy="2175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889"/>
          <a:stretch/>
        </p:blipFill>
        <p:spPr>
          <a:xfrm>
            <a:off x="4822722" y="3089300"/>
            <a:ext cx="1174955" cy="1689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797" y="38557"/>
            <a:ext cx="2596808" cy="894734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72952" y="2436184"/>
            <a:ext cx="4263845" cy="1392187"/>
            <a:chOff x="134854" y="2489094"/>
            <a:chExt cx="4263845" cy="1392187"/>
          </a:xfrm>
        </p:grpSpPr>
        <p:sp>
          <p:nvSpPr>
            <p:cNvPr id="8" name="Left Arrow 7"/>
            <p:cNvSpPr/>
            <p:nvPr/>
          </p:nvSpPr>
          <p:spPr>
            <a:xfrm rot="966257">
              <a:off x="3083634" y="3365054"/>
              <a:ext cx="1315065" cy="12863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34854" y="2489094"/>
              <a:ext cx="2880108" cy="1392187"/>
              <a:chOff x="134854" y="2489094"/>
              <a:chExt cx="2880108" cy="1392187"/>
            </a:xfrm>
          </p:grpSpPr>
          <p:pic>
            <p:nvPicPr>
              <p:cNvPr id="1028" name="Picture 8">
                <a:hlinkClick r:id="rId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6852" y="2489094"/>
                <a:ext cx="1658110" cy="1392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134854" y="2821501"/>
                <a:ext cx="1431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56901" y="3969925"/>
            <a:ext cx="4267055" cy="1409507"/>
            <a:chOff x="156901" y="3969925"/>
            <a:chExt cx="4267055" cy="1409507"/>
          </a:xfrm>
        </p:grpSpPr>
        <p:sp>
          <p:nvSpPr>
            <p:cNvPr id="19" name="Left Arrow 18"/>
            <p:cNvSpPr/>
            <p:nvPr/>
          </p:nvSpPr>
          <p:spPr>
            <a:xfrm rot="20773941">
              <a:off x="3108891" y="4407158"/>
              <a:ext cx="1315065" cy="12863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56901" y="3969925"/>
              <a:ext cx="2689538" cy="1409507"/>
              <a:chOff x="156901" y="3969925"/>
              <a:chExt cx="2689538" cy="1409507"/>
            </a:xfrm>
          </p:grpSpPr>
          <p:pic>
            <p:nvPicPr>
              <p:cNvPr id="1033" name="Picture 3">
                <a:hlinkClick r:id="rId5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4898" y="3969925"/>
                <a:ext cx="1441541" cy="14095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156901" y="4351512"/>
                <a:ext cx="1431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16886" y="5389528"/>
            <a:ext cx="4548653" cy="1468472"/>
            <a:chOff x="116886" y="5389528"/>
            <a:chExt cx="4548653" cy="1468472"/>
          </a:xfrm>
        </p:grpSpPr>
        <p:sp>
          <p:nvSpPr>
            <p:cNvPr id="21" name="Left Arrow 20"/>
            <p:cNvSpPr/>
            <p:nvPr/>
          </p:nvSpPr>
          <p:spPr>
            <a:xfrm rot="19588378">
              <a:off x="3350474" y="5482860"/>
              <a:ext cx="1315065" cy="12863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16886" y="5389528"/>
              <a:ext cx="2729553" cy="1468472"/>
              <a:chOff x="116886" y="5389528"/>
              <a:chExt cx="2729553" cy="1468472"/>
            </a:xfrm>
          </p:grpSpPr>
          <p:pic>
            <p:nvPicPr>
              <p:cNvPr id="1026" name="Picture 10">
                <a:hlinkClick r:id="rId7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0600" y="5389528"/>
                <a:ext cx="1435839" cy="1468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116886" y="5640799"/>
                <a:ext cx="1431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212757" y="1153045"/>
            <a:ext cx="4263192" cy="1324622"/>
            <a:chOff x="6212757" y="1153045"/>
            <a:chExt cx="4263192" cy="1324622"/>
          </a:xfrm>
        </p:grpSpPr>
        <p:sp>
          <p:nvSpPr>
            <p:cNvPr id="22" name="Left Arrow 21"/>
            <p:cNvSpPr/>
            <p:nvPr/>
          </p:nvSpPr>
          <p:spPr>
            <a:xfrm rot="8744553">
              <a:off x="6212757" y="2225884"/>
              <a:ext cx="1315065" cy="12863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742903" y="1153045"/>
              <a:ext cx="2733046" cy="1324622"/>
              <a:chOff x="7742903" y="1153045"/>
              <a:chExt cx="2733046" cy="1324622"/>
            </a:xfrm>
          </p:grpSpPr>
          <p:pic>
            <p:nvPicPr>
              <p:cNvPr id="1030" name="Picture 6">
                <a:hlinkClick r:id="rId9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2903" y="1153045"/>
                <a:ext cx="1385524" cy="13246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9044337" y="1409382"/>
                <a:ext cx="1431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trống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6431448" y="2645258"/>
            <a:ext cx="4044501" cy="1310224"/>
            <a:chOff x="6431448" y="2645258"/>
            <a:chExt cx="4044501" cy="1310224"/>
          </a:xfrm>
        </p:grpSpPr>
        <p:sp>
          <p:nvSpPr>
            <p:cNvPr id="23" name="Left Arrow 22"/>
            <p:cNvSpPr/>
            <p:nvPr/>
          </p:nvSpPr>
          <p:spPr>
            <a:xfrm rot="9902910">
              <a:off x="6431448" y="3426402"/>
              <a:ext cx="1315065" cy="12863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742903" y="2645258"/>
              <a:ext cx="2733046" cy="1310224"/>
              <a:chOff x="7742903" y="2645258"/>
              <a:chExt cx="2733046" cy="1310224"/>
            </a:xfrm>
          </p:grpSpPr>
          <p:pic>
            <p:nvPicPr>
              <p:cNvPr id="1029" name="Picture 7">
                <a:hlinkClick r:id="rId11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2903" y="2645258"/>
                <a:ext cx="1385524" cy="1310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9044337" y="2935769"/>
                <a:ext cx="1431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danh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sách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439625" y="3991317"/>
            <a:ext cx="3899188" cy="1398211"/>
            <a:chOff x="6439625" y="3991317"/>
            <a:chExt cx="3899188" cy="1398211"/>
          </a:xfrm>
        </p:grpSpPr>
        <p:sp>
          <p:nvSpPr>
            <p:cNvPr id="24" name="Left Arrow 23"/>
            <p:cNvSpPr/>
            <p:nvPr/>
          </p:nvSpPr>
          <p:spPr>
            <a:xfrm rot="11285235">
              <a:off x="6439625" y="4392421"/>
              <a:ext cx="1315065" cy="12863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742903" y="3991317"/>
              <a:ext cx="2595910" cy="1398211"/>
              <a:chOff x="7742903" y="3991317"/>
              <a:chExt cx="2595910" cy="1398211"/>
            </a:xfrm>
          </p:grpSpPr>
          <p:pic>
            <p:nvPicPr>
              <p:cNvPr id="1027" name="Picture 9">
                <a:hlinkClick r:id="rId1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2903" y="3991317"/>
                <a:ext cx="1445342" cy="1398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8907201" y="4409145"/>
                <a:ext cx="1431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223046" y="5379432"/>
            <a:ext cx="4326001" cy="1478568"/>
            <a:chOff x="6223046" y="5379432"/>
            <a:chExt cx="4326001" cy="1478568"/>
          </a:xfrm>
        </p:grpSpPr>
        <p:sp>
          <p:nvSpPr>
            <p:cNvPr id="25" name="Left Arrow 24"/>
            <p:cNvSpPr/>
            <p:nvPr/>
          </p:nvSpPr>
          <p:spPr>
            <a:xfrm rot="12740325">
              <a:off x="6223046" y="5493580"/>
              <a:ext cx="1315065" cy="12863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742903" y="5379432"/>
              <a:ext cx="2806144" cy="1478568"/>
              <a:chOff x="7742903" y="5379432"/>
              <a:chExt cx="2806144" cy="1478568"/>
            </a:xfrm>
          </p:grpSpPr>
          <p:pic>
            <p:nvPicPr>
              <p:cNvPr id="1025" name="Picture 11">
                <a:hlinkClick r:id="rId15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2903" y="5379432"/>
                <a:ext cx="1445342" cy="1478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9117435" y="5807356"/>
                <a:ext cx="1431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thả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619877" y="1005041"/>
            <a:ext cx="2735958" cy="1961433"/>
            <a:chOff x="4619877" y="1005041"/>
            <a:chExt cx="2735958" cy="1961433"/>
          </a:xfrm>
        </p:grpSpPr>
        <p:sp>
          <p:nvSpPr>
            <p:cNvPr id="26" name="Left Arrow 25"/>
            <p:cNvSpPr/>
            <p:nvPr/>
          </p:nvSpPr>
          <p:spPr>
            <a:xfrm rot="5247657">
              <a:off x="5194110" y="2684926"/>
              <a:ext cx="405111" cy="1579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619877" y="1005041"/>
              <a:ext cx="2735958" cy="1484054"/>
              <a:chOff x="4619877" y="1005041"/>
              <a:chExt cx="2735958" cy="1484054"/>
            </a:xfrm>
          </p:grpSpPr>
          <p:pic>
            <p:nvPicPr>
              <p:cNvPr id="1032" name="Picture 4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9877" y="1005041"/>
                <a:ext cx="1377800" cy="1484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5924223" y="1254525"/>
                <a:ext cx="1431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4701522" y="4970270"/>
            <a:ext cx="2497242" cy="1887730"/>
            <a:chOff x="4701522" y="4970270"/>
            <a:chExt cx="2497242" cy="1887730"/>
          </a:xfrm>
        </p:grpSpPr>
        <p:sp>
          <p:nvSpPr>
            <p:cNvPr id="27" name="Left Arrow 26"/>
            <p:cNvSpPr/>
            <p:nvPr/>
          </p:nvSpPr>
          <p:spPr>
            <a:xfrm rot="16200000">
              <a:off x="5221586" y="5093833"/>
              <a:ext cx="405111" cy="1579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701522" y="5458222"/>
              <a:ext cx="2497242" cy="1399778"/>
              <a:chOff x="4701522" y="5458222"/>
              <a:chExt cx="2497242" cy="1399778"/>
            </a:xfrm>
          </p:grpSpPr>
          <p:pic>
            <p:nvPicPr>
              <p:cNvPr id="1031" name="Picture 5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1522" y="5458222"/>
                <a:ext cx="1394478" cy="1399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5924223" y="5824587"/>
                <a:ext cx="12745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phù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15461" y="864998"/>
            <a:ext cx="4303985" cy="1480831"/>
            <a:chOff x="252296" y="1047425"/>
            <a:chExt cx="4303985" cy="1480831"/>
          </a:xfrm>
        </p:grpSpPr>
        <p:sp>
          <p:nvSpPr>
            <p:cNvPr id="48" name="Left Arrow 47"/>
            <p:cNvSpPr/>
            <p:nvPr/>
          </p:nvSpPr>
          <p:spPr>
            <a:xfrm rot="1937555">
              <a:off x="3241216" y="2208242"/>
              <a:ext cx="1315065" cy="12863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52296" y="1047425"/>
              <a:ext cx="2762667" cy="1480831"/>
              <a:chOff x="252295" y="1047426"/>
              <a:chExt cx="2762667" cy="1480831"/>
            </a:xfrm>
          </p:grpSpPr>
          <p:pic>
            <p:nvPicPr>
              <p:cNvPr id="50" name="Picture 1">
                <a:hlinkClick r:id="rId19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9026" y="1047426"/>
                <a:ext cx="1565936" cy="14808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Box 50">
                <a:hlinkClick r:id="rId19" action="ppaction://hlinksldjump"/>
              </p:cNvPr>
              <p:cNvSpPr txBox="1"/>
              <p:nvPr/>
            </p:nvSpPr>
            <p:spPr>
              <a:xfrm>
                <a:off x="252295" y="1396775"/>
                <a:ext cx="11967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96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67832" y="907189"/>
            <a:ext cx="8063136" cy="551589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429333" y="0"/>
            <a:ext cx="2762667" cy="1480831"/>
            <a:chOff x="252295" y="1047426"/>
            <a:chExt cx="2762667" cy="1480831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026" y="1047426"/>
              <a:ext cx="1565936" cy="1480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52295" y="1396775"/>
              <a:ext cx="1196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79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9444" y="835341"/>
            <a:ext cx="8319182" cy="53294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311892" y="0"/>
            <a:ext cx="2880108" cy="1392187"/>
            <a:chOff x="134854" y="2489094"/>
            <a:chExt cx="2880108" cy="1392187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852" y="2489094"/>
              <a:ext cx="1658110" cy="139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34854" y="2821501"/>
              <a:ext cx="1431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4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1078270"/>
            <a:ext cx="8099323" cy="524878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502462" y="0"/>
            <a:ext cx="2689538" cy="1409507"/>
            <a:chOff x="156901" y="3969925"/>
            <a:chExt cx="2689538" cy="140950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898" y="3969925"/>
              <a:ext cx="1441541" cy="1409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56901" y="4351512"/>
              <a:ext cx="1431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2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462447" y="-64470"/>
            <a:ext cx="2729553" cy="1468472"/>
            <a:chOff x="116886" y="5389528"/>
            <a:chExt cx="2729553" cy="1468472"/>
          </a:xfrm>
        </p:grpSpPr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600" y="5389528"/>
              <a:ext cx="1435839" cy="146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16886" y="5640799"/>
              <a:ext cx="1431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/>
          <p:nvPr/>
        </p:nvPicPr>
        <p:blipFill rotWithShape="1">
          <a:blip r:embed="rId3"/>
          <a:srcRect t="3080"/>
          <a:stretch/>
        </p:blipFill>
        <p:spPr bwMode="auto">
          <a:xfrm>
            <a:off x="677334" y="609600"/>
            <a:ext cx="8348129" cy="5854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36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6D75C1C-083D-4CD6-86B7-AE4EFF1EEE0C}"/>
  <p:tag name="ISPRING_RESOURCE_FOLDER" val="C:\Users\Le Thi Phuong\Desktop\New Microsoft PowerPoint Presentation (2)_1\"/>
  <p:tag name="ISPRING_RESOURCE_FOLDER_STATIC" val="C:\Users\Le Thi Phuong\Desktop\New Microsoft PowerPoint Presentation (2)_1\"/>
  <p:tag name="ISPRING_PRESENTATION_PATH" val="C:\Users\Le Thi Phuong\Desktop\New Microsoft PowerPoint Presentation (2).pptx"/>
  <p:tag name="ISPRING_PROJECT_VERSION" val="9"/>
  <p:tag name="ISPRING_PROJECT_FOLDER_UPDATED" val="1"/>
  <p:tag name="ISPRING_SCREEN_RECS_UPDATED" val="C:\Users\Le Thi Phuong\Desktop\New Microsoft PowerPoint Presentation (2)_1\"/>
  <p:tag name="ISPRING_PRESENTATION_INFO_2" val="&lt;?xml version=&quot;1.0&quot; encoding=&quot;UTF-8&quot; standalone=&quot;no&quot; ?&gt;&#10;&lt;presentation2&gt;&#10;&#10;  &lt;slides&gt;&#10;    &lt;slide id=&quot;{D32CB49E-0B20-4F6C-A2FC-08738828A9B3}&quot; pptId=&quot;256&quot;/&gt;&#10;  &lt;/slides&gt;&#10;&#10;  &lt;narration&gt;&#10;    &lt;audioTracks&gt;&#10;      &lt;audioTrack muted=&quot;false&quot; name=&quot;Audio 1&quot; resource=&quot;625a6c1f&quot; slideId=&quot;{D32CB49E-0B20-4F6C-A2FC-08738828A9B3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PRESENTATION_TITLE" val="New Microsoft PowerPoint Presentation (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32CB49E-0B20-4F6C-A2FC-08738828A9B3}"/>
  <p:tag name="GENSWF_ADVANCE_TIME" val="18.733"/>
  <p:tag name="TIMING" val="|1.331|2.935|2.382|2.65|2.238|2.436"/>
  <p:tag name="ISPRING_CUSTOM_TIMING_USED" val="1"/>
</p:tagLst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383</TotalTime>
  <Words>222</Words>
  <Application>Microsoft Office PowerPoint</Application>
  <PresentationFormat>Widescreen</PresentationFormat>
  <Paragraphs>50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Chức năng đồng bộ âm thanh, hình ảnh</vt:lpstr>
      <vt:lpstr>Bộ câu hỏi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Chức năng quay màn hình</vt:lpstr>
      <vt:lpstr>Chức năng chỉnh sửa thời gian chạy slide, chế độ phát slide, và một số thông tin khác</vt:lpstr>
      <vt:lpstr>Chức năng điền thông tin giáo viên </vt:lpstr>
      <vt:lpstr>Cài đặt giao diện bài giảng</vt:lpstr>
      <vt:lpstr>Chức năng chạy thử bài giảng</vt:lpstr>
      <vt:lpstr>Chức năng đóng gói bài giảng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Microsoft PowerPoint Presentation (2)</dc:title>
  <dc:creator>Le Thi Phuong</dc:creator>
  <cp:lastModifiedBy>Le Thi Phuong</cp:lastModifiedBy>
  <cp:revision>46</cp:revision>
  <dcterms:created xsi:type="dcterms:W3CDTF">2021-08-21T14:53:11Z</dcterms:created>
  <dcterms:modified xsi:type="dcterms:W3CDTF">2021-08-27T14:22:50Z</dcterms:modified>
</cp:coreProperties>
</file>