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297" r:id="rId2"/>
    <p:sldId id="281" r:id="rId3"/>
    <p:sldId id="282" r:id="rId4"/>
    <p:sldId id="295" r:id="rId5"/>
    <p:sldId id="285" r:id="rId6"/>
    <p:sldId id="292" r:id="rId7"/>
    <p:sldId id="294" r:id="rId8"/>
    <p:sldId id="293" r:id="rId9"/>
    <p:sldId id="276" r:id="rId10"/>
    <p:sldId id="302" r:id="rId11"/>
    <p:sldId id="308" r:id="rId12"/>
    <p:sldId id="310" r:id="rId13"/>
    <p:sldId id="307" r:id="rId14"/>
    <p:sldId id="312" r:id="rId15"/>
    <p:sldId id="311" r:id="rId16"/>
    <p:sldId id="288" r:id="rId17"/>
    <p:sldId id="270" r:id="rId18"/>
    <p:sldId id="303" r:id="rId19"/>
    <p:sldId id="263" r:id="rId20"/>
    <p:sldId id="304" r:id="rId21"/>
    <p:sldId id="289" r:id="rId22"/>
    <p:sldId id="305" r:id="rId23"/>
    <p:sldId id="296" r:id="rId24"/>
    <p:sldId id="306" r:id="rId25"/>
    <p:sldId id="291" r:id="rId26"/>
    <p:sldId id="273" r:id="rId27"/>
    <p:sldId id="266" r:id="rId28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n" initials="N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28" autoAdjust="0"/>
    <p:restoredTop sz="92816" autoAdjust="0"/>
  </p:normalViewPr>
  <p:slideViewPr>
    <p:cSldViewPr>
      <p:cViewPr>
        <p:scale>
          <a:sx n="50" d="100"/>
          <a:sy n="50" d="100"/>
        </p:scale>
        <p:origin x="-57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D688D9-FA35-4CD8-9A1A-71E3AC9F059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0996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688D9-FA35-4CD8-9A1A-71E3AC9F059D}" type="slidenum">
              <a:rPr lang="vi-VN" smtClean="0"/>
              <a:pPr>
                <a:defRPr/>
              </a:pPr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D95C16C-5E63-478A-983E-18CE352CCB37}" type="slidenum">
              <a:rPr lang="vi-VN" smtClean="0">
                <a:latin typeface="Arial" charset="0"/>
              </a:rPr>
              <a:pPr eaLnBrk="1" hangingPunct="1"/>
              <a:t>27</a:t>
            </a:fld>
            <a:endParaRPr lang="vi-VN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324B-E7DC-49A6-8F12-B02C077D4E0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832873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B59-52B1-4800-8426-A39E0712D9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472086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1373-8B15-431E-8400-1B2F36ADB52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661161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6211-8A97-464A-B93E-7100F6A7D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438734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528D-10F3-4CBE-BE30-A4A069C6DB7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60298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C47A-9298-43F0-9B4E-2DD0519E28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63037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D990-E7BA-4CA9-82B6-9F4B5A1F2D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134194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ED2D-9B96-4394-A71B-18778447FB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418711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F070-7CBE-47FE-8410-3DD81C2499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9666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67DC-9CD3-48A8-97C3-09991AE6DA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518076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8A03-EBC1-4D47-9C8F-52FB85578B3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850236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2722A6-0D3D-4E2C-B6CD-1E2E7F76CDF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4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gif"/><Relationship Id="rId7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5.png"/><Relationship Id="rId5" Type="http://schemas.openxmlformats.org/officeDocument/2006/relationships/image" Target="../media/image4.gif"/><Relationship Id="rId10" Type="http://schemas.openxmlformats.org/officeDocument/2006/relationships/image" Target="../media/image14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gif"/><Relationship Id="rId7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5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1.png"/><Relationship Id="rId7" Type="http://schemas.openxmlformats.org/officeDocument/2006/relationships/image" Target="../media/image4.gif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Luan/PW%20HAI%20PHONG/5%20-%20The%20gioi%20quanh%20be%20-CHUAN/CACFILE/chua%20dung.wav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5.gif"/><Relationship Id="rId10" Type="http://schemas.openxmlformats.org/officeDocument/2006/relationships/image" Target="../media/image37.png"/><Relationship Id="rId4" Type="http://schemas.openxmlformats.org/officeDocument/2006/relationships/image" Target="../media/image7.gif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1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../../Luan/PW%20HAI%20PHONG/5%20-%20The%20gioi%20quanh%20be%20-CHUAN/CACFILE/chua%20dung.wav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.gif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21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21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2.png"/><Relationship Id="rId7" Type="http://schemas.openxmlformats.org/officeDocument/2006/relationships/image" Target="../media/image5.gi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KissTheRain%201.2.mp3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hyperlink" Target="../../Luan/PW%20HAI%20PHONG/5%20-%20The%20gioi%20quanh%20be%20-CHUAN/CACFILE/chua%20dung.wav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7.g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4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4.gif"/><Relationship Id="rId4" Type="http://schemas.openxmlformats.org/officeDocument/2006/relationships/hyperlink" Target="../../Luan/PW%20HAI%20PHONG/5%20-%20The%20gioi%20quanh%20be%20-CHUAN/CACFILE/chua%20dung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5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6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KissTheRain%201.7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khung hinh d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76400" y="2209800"/>
            <a:ext cx="5943600" cy="20574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Truyện: Một bó hoa tươi thắm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issTheRain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1200" y="5181600"/>
            <a:ext cx="762000" cy="685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hi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772400" cy="13620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Cô vừa kể cho các con nghe câu chuyện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636" y="5103674"/>
            <a:ext cx="83023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Truyện: Một bó hoa tươi thắm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hi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772400" cy="13620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Trong câu truyện có những ai?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4.gif"/>
          <p:cNvPicPr>
            <a:picLocks noChangeAspect="1"/>
          </p:cNvPicPr>
          <p:nvPr/>
        </p:nvPicPr>
        <p:blipFill>
          <a:blip r:embed="rId2" cstate="print"/>
          <a:srcRect l="28704" t="42253" r="46296" b="12676"/>
          <a:stretch>
            <a:fillRect/>
          </a:stretch>
        </p:blipFill>
        <p:spPr>
          <a:xfrm>
            <a:off x="1828800" y="3657600"/>
            <a:ext cx="2971800" cy="2590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UY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324725" y="0"/>
            <a:ext cx="18192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4879976"/>
            <a:ext cx="1457325" cy="19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24725" y="4879975"/>
            <a:ext cx="18192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icture1.gif"/>
          <p:cNvPicPr>
            <a:picLocks noChangeAspect="1"/>
          </p:cNvPicPr>
          <p:nvPr/>
        </p:nvPicPr>
        <p:blipFill>
          <a:blip r:embed="rId4" cstate="print"/>
          <a:srcRect l="53334" t="27778" r="20000" b="40000"/>
          <a:stretch>
            <a:fillRect/>
          </a:stretch>
        </p:blipFill>
        <p:spPr>
          <a:xfrm>
            <a:off x="5257800" y="3429000"/>
            <a:ext cx="2819400" cy="2590800"/>
          </a:xfrm>
          <a:prstGeom prst="rect">
            <a:avLst/>
          </a:prstGeom>
        </p:spPr>
      </p:pic>
      <p:pic>
        <p:nvPicPr>
          <p:cNvPr id="10" name="Picture 9" descr="Picture3.gif"/>
          <p:cNvPicPr>
            <a:picLocks noChangeAspect="1"/>
          </p:cNvPicPr>
          <p:nvPr/>
        </p:nvPicPr>
        <p:blipFill>
          <a:blip r:embed="rId5" cstate="print"/>
          <a:srcRect l="11111" t="33333" r="50926" b="16667"/>
          <a:stretch>
            <a:fillRect/>
          </a:stretch>
        </p:blipFill>
        <p:spPr>
          <a:xfrm>
            <a:off x="1600200" y="762000"/>
            <a:ext cx="2743200" cy="2590800"/>
          </a:xfrm>
          <a:prstGeom prst="rect">
            <a:avLst/>
          </a:prstGeom>
        </p:spPr>
      </p:pic>
      <p:pic>
        <p:nvPicPr>
          <p:cNvPr id="11" name="Picture 4" descr="User"/>
          <p:cNvPicPr>
            <a:picLocks noChangeAspect="1" noChangeArrowheads="1" noCrop="1"/>
          </p:cNvPicPr>
          <p:nvPr/>
        </p:nvPicPr>
        <p:blipFill>
          <a:blip r:embed="rId6" cstate="print">
            <a:lum bright="-6000" contrast="-6000"/>
          </a:blip>
          <a:srcRect/>
          <a:stretch>
            <a:fillRect/>
          </a:stretch>
        </p:blipFill>
        <p:spPr bwMode="auto">
          <a:xfrm>
            <a:off x="5105400" y="762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hin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hi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772400" cy="13620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sao bạn voi con lại vào bệnh viện?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sun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5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6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7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8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 flipH="1">
            <a:off x="4953000" y="4124325"/>
            <a:ext cx="2209800" cy="2733675"/>
            <a:chOff x="685800" y="4124325"/>
            <a:chExt cx="2286000" cy="2733675"/>
          </a:xfrm>
        </p:grpSpPr>
        <p:pic>
          <p:nvPicPr>
            <p:cNvPr id="13333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124325"/>
              <a:ext cx="2211388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3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889625"/>
              <a:ext cx="2286000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905000" y="3890963"/>
            <a:ext cx="2414588" cy="2967037"/>
            <a:chOff x="3505200" y="3890963"/>
            <a:chExt cx="2414588" cy="2967037"/>
          </a:xfrm>
        </p:grpSpPr>
        <p:pic>
          <p:nvPicPr>
            <p:cNvPr id="13332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90963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846763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103313"/>
            <a:ext cx="858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 đường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 đến bệnh viện,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Voi Con đã gặp ai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un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daisie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066800" y="3505200"/>
            <a:ext cx="2492375" cy="3048000"/>
            <a:chOff x="4038600" y="3810000"/>
            <a:chExt cx="2492375" cy="304800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810000"/>
              <a:ext cx="249237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495800"/>
              <a:ext cx="573088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846763"/>
              <a:ext cx="2481263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5783" y="1316038"/>
            <a:ext cx="746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 con đã làm gì để giúp đỡ bác Dê?</a:t>
            </a:r>
            <a:endParaRPr lang="vi-VN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5" descr="voi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3124200" y="4038600"/>
            <a:ext cx="2286000" cy="281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qua vườn hoa bạn Voi đã gặp ai? </a:t>
            </a:r>
            <a:r>
              <a:rPr lang="vi-VN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Chó Vàng đang làm gì?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228600"/>
            <a:ext cx="1524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2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4" descr="dais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7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8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9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0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1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32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3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34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35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6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7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8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9" descr="an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838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58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68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10300"/>
            <a:ext cx="124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9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06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5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19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7" descr="sun14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83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8" descr="an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590800"/>
            <a:ext cx="3657600" cy="36576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867400" y="5105400"/>
            <a:ext cx="3276601" cy="2183820"/>
            <a:chOff x="5867400" y="5105400"/>
            <a:chExt cx="3276601" cy="2183820"/>
          </a:xfrm>
        </p:grpSpPr>
        <p:pic>
          <p:nvPicPr>
            <p:cNvPr id="23554" name="Picture 2" descr="Kết quả hình ảnh cho vẽ ngôi nhà của em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67401" y="5105400"/>
              <a:ext cx="3276600" cy="2183820"/>
            </a:xfrm>
            <a:prstGeom prst="rect">
              <a:avLst/>
            </a:prstGeom>
            <a:noFill/>
          </p:spPr>
        </p:pic>
        <p:pic>
          <p:nvPicPr>
            <p:cNvPr id="19" name="Picture 18" descr="Picture5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7400" y="6019800"/>
              <a:ext cx="1295400" cy="1219200"/>
            </a:xfrm>
            <a:prstGeom prst="rect">
              <a:avLst/>
            </a:prstGeom>
          </p:spPr>
        </p:pic>
      </p:grpSp>
      <p:pic>
        <p:nvPicPr>
          <p:cNvPr id="23" name="KissTheRain 1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981200" y="6515100"/>
            <a:ext cx="914400" cy="685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C 0.02778 0.04027 0.05573 0.08055 0.09826 0.09027 C 0.1408 0.1 0.2118 0.06018 0.25486 0.0581 C 0.29791 0.05601 0.34566 0.07314 0.35642 0.07754 C 0.36719 0.08194 0.32014 0.08379 0.31927 0.08379 C 0.3184 0.08379 0.33489 0.08055 0.35156 0.07754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khung n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28194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Voi đã 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gì để </a:t>
            </a:r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vi-VN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bạn Chó Vàng?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38600" y="3048000"/>
            <a:ext cx="993775" cy="609600"/>
            <a:chOff x="4038600" y="3048000"/>
            <a:chExt cx="993775" cy="60960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048000"/>
              <a:ext cx="457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5" y="3048000"/>
              <a:ext cx="2984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762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410200" y="4495800"/>
            <a:ext cx="465138" cy="914400"/>
            <a:chOff x="5410200" y="4419600"/>
            <a:chExt cx="465138" cy="914400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19600"/>
              <a:ext cx="4651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2286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18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sun14[1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83783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2514600"/>
            <a:ext cx="708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Để cảm ơn bạn Voi, Chó vàng đã làm gì?</a:t>
            </a:r>
            <a:endParaRPr lang="en-US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anh truyen mot bo hoa tuoi th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rot="815284">
            <a:off x="3444342" y="2940604"/>
            <a:ext cx="1219200" cy="1573213"/>
            <a:chOff x="3200400" y="2971800"/>
            <a:chExt cx="2438400" cy="2716213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962400"/>
              <a:ext cx="1712913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 descr="Us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53000" y="0"/>
            <a:ext cx="44196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8" descr="Kết quả hình ảnh cho khung 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2514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Voi con đã mang bó hoa đi đâu?</a:t>
            </a:r>
            <a:endParaRPr lang="vi-V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072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5534561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bó hoa của bạn Voi bà cảm thấy thế nào?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7256" y="-780256"/>
            <a:ext cx="1106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1844" y="4744244"/>
            <a:ext cx="1331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600" y="5508625"/>
            <a:ext cx="2819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662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1592263" y="4594225"/>
            <a:ext cx="6705600" cy="1143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6014"/>
              </a:avLst>
            </a:prstTxWarp>
          </a:bodyPr>
          <a:lstStyle/>
          <a:p>
            <a:pPr algn="ctr"/>
            <a:r>
              <a:rPr lang="vi-VN" sz="3600" kern="10">
                <a:latin typeface="Times New Roman" pitchFamily="18" charset="0"/>
                <a:ea typeface="Tahoma"/>
                <a:cs typeface="Times New Roman" pitchFamily="18" charset="0"/>
              </a:rPr>
              <a:t>Chúc các </a:t>
            </a:r>
            <a:r>
              <a:rPr lang="en-US" sz="3600" kern="10" smtClean="0">
                <a:latin typeface="Times New Roman" pitchFamily="18" charset="0"/>
                <a:ea typeface="Tahoma"/>
                <a:cs typeface="Times New Roman" pitchFamily="18" charset="0"/>
              </a:rPr>
              <a:t>bé chăm ngoan học giỏi</a:t>
            </a:r>
            <a:endParaRPr lang="en-US" sz="3600" kern="10">
              <a:latin typeface="Tahoma"/>
              <a:ea typeface="Tahoma"/>
              <a:cs typeface="Tahoma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6400800" cy="1752600"/>
          </a:xfrm>
        </p:spPr>
        <p:txBody>
          <a:bodyPr/>
          <a:lstStyle/>
          <a:p>
            <a:r>
              <a:rPr lang="en-US" sz="4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Kính chúc các cô khỏe mạnh, hạnh phúc, thành đạt</a:t>
            </a:r>
            <a:endParaRPr lang="en-US" sz="4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un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flowe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daisie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447800" y="3200400"/>
            <a:ext cx="2414588" cy="3373437"/>
            <a:chOff x="2133600" y="3276600"/>
            <a:chExt cx="2414588" cy="2992437"/>
          </a:xfrm>
        </p:grpSpPr>
        <p:pic>
          <p:nvPicPr>
            <p:cNvPr id="5140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276600"/>
              <a:ext cx="2414588" cy="296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257800"/>
              <a:ext cx="2362200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096000" y="3733800"/>
            <a:ext cx="2590800" cy="3352800"/>
          </a:xfrm>
          <a:prstGeom prst="rect">
            <a:avLst/>
          </a:prstGeom>
          <a:noFill/>
        </p:spPr>
      </p:pic>
      <p:pic>
        <p:nvPicPr>
          <p:cNvPr id="26" name="KissTheRain 1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350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1.11111E-6 C -0.125 -0.03148 -0.14323 -0.05556 -0.16458 -0.05556 C -0.1868 -0.05556 -0.20416 -0.03148 -0.20416 1.11111E-6 C -0.20416 0.03125 -0.22239 0.05555 -0.24479 0.05555 C -0.26597 0.05555 -0.28333 0.03125 -0.28333 1.11111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voi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24" t="6250" r="22813" b="6250"/>
          <a:stretch>
            <a:fillRect/>
          </a:stretch>
        </p:blipFill>
        <p:spPr bwMode="auto">
          <a:xfrm>
            <a:off x="1447800" y="3962400"/>
            <a:ext cx="2125663" cy="2362200"/>
          </a:xfrm>
          <a:prstGeom prst="rect">
            <a:avLst/>
          </a:prstGeom>
          <a:noFill/>
        </p:spPr>
      </p:pic>
      <p:pic>
        <p:nvPicPr>
          <p:cNvPr id="6" name="KissTheRain 1.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4572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3889 0.03264 0.07813 0.06574 0.1573 0.0544 C 0.23664 0.04352 0.39861 -0.01805 0.47518 -0.06551 C 0.55174 -0.11273 0.58403 -0.17083 0.61667 -0.2284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371600"/>
            <a:ext cx="2819400" cy="2667000"/>
          </a:xfrm>
          <a:prstGeom prst="rect">
            <a:avLst/>
          </a:prstGeom>
          <a:noFill/>
        </p:spPr>
      </p:pic>
      <p:pic>
        <p:nvPicPr>
          <p:cNvPr id="11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048000" y="5715000"/>
            <a:ext cx="304800" cy="304800"/>
          </a:xfrm>
          <a:prstGeom prst="rect">
            <a:avLst/>
          </a:prstGeom>
        </p:spPr>
      </p:pic>
      <p:pic>
        <p:nvPicPr>
          <p:cNvPr id="12" name="KissTheRain 1.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971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3889 C 0.04601 0.19676 0.06302 0.25487 0.08907 0.26899 C 0.11528 0.28334 0.15851 0.22547 0.18525 0.22246 C 0.21146 0.21945 0.2408 0.24445 0.2474 0.2507 C 0.25417 0.25695 0.225 0.25973 0.22448 0.25973 C 0.22414 0.25973 0.2342 0.25487 0.24445 0.2507 " pathEditMode="relative" rAng="0" ptsTypes="aaaa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KissTheRain 1.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ranh truyen mot bo hoa tuoi t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 rot="815284">
            <a:off x="3373567" y="3066476"/>
            <a:ext cx="1630719" cy="1477993"/>
            <a:chOff x="3200400" y="2971800"/>
            <a:chExt cx="2438400" cy="2551812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6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31" descr="!dk8_1la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issTheRain 1.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4953000"/>
            <a:ext cx="381000" cy="381000"/>
          </a:xfrm>
          <a:prstGeom prst="rect">
            <a:avLst/>
          </a:prstGeom>
        </p:spPr>
      </p:pic>
      <p:pic>
        <p:nvPicPr>
          <p:cNvPr id="11" name="Picture 4" descr="Us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24400" y="0"/>
            <a:ext cx="44196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issTheRain 1.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6172200"/>
            <a:ext cx="304800" cy="30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9690664">
            <a:off x="5030929" y="2852642"/>
            <a:ext cx="1127180" cy="1483989"/>
            <a:chOff x="3200400" y="2971800"/>
            <a:chExt cx="2438400" cy="2551812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200400" y="2971800"/>
              <a:ext cx="2438400" cy="2151063"/>
              <a:chOff x="1968" y="1296"/>
              <a:chExt cx="1829" cy="2256"/>
            </a:xfrm>
          </p:grpSpPr>
          <p:pic>
            <p:nvPicPr>
              <p:cNvPr id="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6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7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8" descr="hoahong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31" descr="!dk8_1la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525" y="3797999"/>
              <a:ext cx="1712914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khung nen độ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2590800"/>
            <a:ext cx="548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Trích dẫn và  đàm thoại</a:t>
            </a:r>
            <a:endParaRPr lang="en-US" sz="4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159</Words>
  <Application>Microsoft Office PowerPoint</Application>
  <PresentationFormat>On-screen Show (4:3)</PresentationFormat>
  <Paragraphs>19</Paragraphs>
  <Slides>27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Truyện: Một bó hoa tươi thắm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Cô vừa kể cho các con nghe câu chuyện gì?</vt:lpstr>
      <vt:lpstr>Slide 11</vt:lpstr>
      <vt:lpstr>Trong câu truyện có những ai?</vt:lpstr>
      <vt:lpstr>Slide 13</vt:lpstr>
      <vt:lpstr>Vì sao bạn voi con lại vào bệnh viện?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Mobile: 0986 836 863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Minh Duc</dc:creator>
  <cp:lastModifiedBy>Manh Cuong</cp:lastModifiedBy>
  <cp:revision>187</cp:revision>
  <dcterms:created xsi:type="dcterms:W3CDTF">2009-10-23T09:24:08Z</dcterms:created>
  <dcterms:modified xsi:type="dcterms:W3CDTF">2020-11-30T23:07:37Z</dcterms:modified>
</cp:coreProperties>
</file>