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66" r:id="rId3"/>
    <p:sldId id="297" r:id="rId4"/>
    <p:sldId id="268" r:id="rId5"/>
    <p:sldId id="273" r:id="rId6"/>
    <p:sldId id="290" r:id="rId7"/>
    <p:sldId id="291" r:id="rId8"/>
    <p:sldId id="292" r:id="rId9"/>
    <p:sldId id="293" r:id="rId10"/>
    <p:sldId id="294" r:id="rId11"/>
    <p:sldId id="295" r:id="rId12"/>
    <p:sldId id="264" r:id="rId13"/>
    <p:sldId id="256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2" d="100"/>
          <a:sy n="82" d="100"/>
        </p:scale>
        <p:origin x="-720" y="-7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2/21/2019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1671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2/21/2019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9549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2/21/2019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0225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2/21/2019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1970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2/21/2019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8212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2/21/2019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9532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2/21/2019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8200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2/21/2019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391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2/21/2019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2582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2/21/2019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9976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2/21/2019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926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97EB1-7445-451F-89A3-0EEEB5CA8F63}" type="datetimeFigureOut">
              <a:rPr lang="en-US" smtClean="0"/>
              <a:t>2/21/2019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116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12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473"/>
            <a:ext cx="9144000" cy="6800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762000" y="304800"/>
            <a:ext cx="7772400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PHÒNG GIÁO DỤC VÀ ĐÀO TẠO QUẬN LONG BIÊN</a:t>
            </a:r>
          </a:p>
          <a:p>
            <a:pPr lvl="0"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 MẦM NON HOA SỮA</a:t>
            </a:r>
          </a:p>
          <a:p>
            <a:pPr lvl="0"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lvl="0" algn="ctr"/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 ÁN</a:t>
            </a:r>
          </a:p>
          <a:p>
            <a:pPr lvl="0"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PHÁT TRIỂN 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NGÔN NGỮ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lvl="0" indent="-457200" algn="ctr">
              <a:buFontTx/>
              <a:buChar char="-"/>
            </a:pP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Gươm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22-02-2019</a:t>
            </a:r>
          </a:p>
          <a:p>
            <a:pPr lvl="0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-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Kiều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Sang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0663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433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69000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12104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4" y="4618"/>
            <a:ext cx="9127836" cy="6791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133600"/>
            <a:ext cx="8229600" cy="1143000"/>
          </a:xfrm>
        </p:spPr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</a:rPr>
              <a:t>Đàm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thoại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trích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dẫn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173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9144000" cy="680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495300" y="0"/>
            <a:ext cx="81534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 err="1" smtClean="0">
                <a:solidFill>
                  <a:srgbClr val="FF0000"/>
                </a:solidFill>
                <a:ea typeface="+mj-ea"/>
                <a:cs typeface="+mj-cs"/>
              </a:rPr>
              <a:t>Xem</a:t>
            </a:r>
            <a:r>
              <a:rPr lang="en-US" sz="4400" dirty="0" smtClean="0">
                <a:solidFill>
                  <a:srgbClr val="FF0000"/>
                </a:solidFill>
                <a:ea typeface="+mj-ea"/>
                <a:cs typeface="+mj-cs"/>
              </a:rPr>
              <a:t> vi </a:t>
            </a:r>
            <a:r>
              <a:rPr lang="en-US" sz="4400" dirty="0" err="1" smtClean="0">
                <a:solidFill>
                  <a:srgbClr val="FF0000"/>
                </a:solidFill>
                <a:ea typeface="+mj-ea"/>
                <a:cs typeface="+mj-cs"/>
              </a:rPr>
              <a:t>deo</a:t>
            </a:r>
            <a:endParaRPr lang="en-US" dirty="0"/>
          </a:p>
        </p:txBody>
      </p:sp>
      <p:pic>
        <p:nvPicPr>
          <p:cNvPr id="5" name="videoplayback (41)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769440"/>
            <a:ext cx="9144000" cy="6088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781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9144000" cy="680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videoplayback (42)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" y="3497"/>
            <a:ext cx="9069253" cy="6829103"/>
          </a:xfrm>
        </p:spPr>
      </p:pic>
    </p:spTree>
    <p:extLst>
      <p:ext uri="{BB962C8B-B14F-4D97-AF65-F5344CB8AC3E}">
        <p14:creationId xmlns:p14="http://schemas.microsoft.com/office/powerpoint/2010/main" val="1157344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716"/>
            <a:ext cx="9144000" cy="6803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ea typeface="+mj-ea"/>
                <a:cs typeface="+mj-cs"/>
              </a:rPr>
              <a:t>Giới</a:t>
            </a:r>
            <a:r>
              <a:rPr lang="en-US" sz="4400" dirty="0">
                <a:solidFill>
                  <a:srgbClr val="FF0000"/>
                </a:solidFill>
                <a:ea typeface="+mj-ea"/>
                <a:cs typeface="+mj-cs"/>
              </a:rPr>
              <a:t> </a:t>
            </a:r>
            <a:r>
              <a:rPr lang="en-US" sz="4400" dirty="0" err="1">
                <a:solidFill>
                  <a:srgbClr val="FF0000"/>
                </a:solidFill>
                <a:ea typeface="+mj-ea"/>
                <a:cs typeface="+mj-cs"/>
              </a:rPr>
              <a:t>thiệu</a:t>
            </a:r>
            <a:r>
              <a:rPr lang="en-US" sz="4400" dirty="0">
                <a:solidFill>
                  <a:srgbClr val="FF0000"/>
                </a:solidFill>
                <a:ea typeface="+mj-ea"/>
                <a:cs typeface="+mj-cs"/>
              </a:rPr>
              <a:t> </a:t>
            </a:r>
            <a:r>
              <a:rPr lang="en-US" sz="4400" dirty="0" err="1">
                <a:solidFill>
                  <a:srgbClr val="FF0000"/>
                </a:solidFill>
                <a:ea typeface="+mj-ea"/>
                <a:cs typeface="+mj-cs"/>
              </a:rPr>
              <a:t>truyện</a:t>
            </a:r>
            <a:r>
              <a:rPr lang="en-US" sz="4400" dirty="0">
                <a:solidFill>
                  <a:srgbClr val="FF0000"/>
                </a:solidFill>
                <a:ea typeface="+mj-ea"/>
                <a:cs typeface="+mj-cs"/>
              </a:rPr>
              <a:t> </a:t>
            </a:r>
            <a:r>
              <a:rPr lang="en-US" sz="4400" dirty="0" err="1">
                <a:solidFill>
                  <a:srgbClr val="FF0000"/>
                </a:solidFill>
                <a:ea typeface="+mj-ea"/>
                <a:cs typeface="+mj-cs"/>
              </a:rPr>
              <a:t>và</a:t>
            </a:r>
            <a:r>
              <a:rPr lang="en-US" sz="4400" dirty="0">
                <a:solidFill>
                  <a:srgbClr val="FF0000"/>
                </a:solidFill>
                <a:ea typeface="+mj-ea"/>
                <a:cs typeface="+mj-cs"/>
              </a:rPr>
              <a:t> </a:t>
            </a:r>
            <a:r>
              <a:rPr lang="en-US" sz="4400" dirty="0" err="1">
                <a:solidFill>
                  <a:srgbClr val="FF0000"/>
                </a:solidFill>
                <a:ea typeface="+mj-ea"/>
                <a:cs typeface="+mj-cs"/>
              </a:rPr>
              <a:t>kể</a:t>
            </a:r>
            <a:r>
              <a:rPr lang="en-US" sz="4400" dirty="0">
                <a:solidFill>
                  <a:srgbClr val="FF0000"/>
                </a:solidFill>
                <a:ea typeface="+mj-ea"/>
                <a:cs typeface="+mj-cs"/>
              </a:rPr>
              <a:t> </a:t>
            </a:r>
            <a:r>
              <a:rPr lang="en-US" sz="4400" dirty="0" err="1">
                <a:solidFill>
                  <a:srgbClr val="FF0000"/>
                </a:solidFill>
                <a:ea typeface="+mj-ea"/>
                <a:cs typeface="+mj-cs"/>
              </a:rPr>
              <a:t>diễn</a:t>
            </a:r>
            <a:r>
              <a:rPr lang="en-US" sz="4400" dirty="0">
                <a:solidFill>
                  <a:srgbClr val="FF0000"/>
                </a:solidFill>
                <a:ea typeface="+mj-ea"/>
                <a:cs typeface="+mj-cs"/>
              </a:rPr>
              <a:t> </a:t>
            </a:r>
            <a:r>
              <a:rPr lang="en-US" sz="4400" dirty="0" err="1">
                <a:solidFill>
                  <a:srgbClr val="FF0000"/>
                </a:solidFill>
                <a:ea typeface="+mj-ea"/>
                <a:cs typeface="+mj-cs"/>
              </a:rPr>
              <a:t>cảm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41773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87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26450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9144001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30572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63562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75461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2" y="0"/>
            <a:ext cx="9139177" cy="6854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11208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4" y="6752"/>
            <a:ext cx="9134997" cy="6851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79320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527</TotalTime>
  <Words>60</Words>
  <Application>Microsoft Office PowerPoint</Application>
  <PresentationFormat>On-screen Show (4:3)</PresentationFormat>
  <Paragraphs>12</Paragraphs>
  <Slides>13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PowerPoint Presentation</vt:lpstr>
      <vt:lpstr>PowerPoint Presentation</vt:lpstr>
      <vt:lpstr>Giới thiệu truyện và kể diễn cảm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Đàm thoại trích dẫn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Welcome</dc:creator>
  <cp:lastModifiedBy>Welcome</cp:lastModifiedBy>
  <cp:revision>55</cp:revision>
  <dcterms:created xsi:type="dcterms:W3CDTF">2019-01-05T03:30:36Z</dcterms:created>
  <dcterms:modified xsi:type="dcterms:W3CDTF">2019-02-21T06:16:27Z</dcterms:modified>
</cp:coreProperties>
</file>