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6" r:id="rId3"/>
    <p:sldId id="267" r:id="rId4"/>
    <p:sldId id="256" r:id="rId5"/>
    <p:sldId id="268" r:id="rId6"/>
    <p:sldId id="270" r:id="rId7"/>
    <p:sldId id="269" r:id="rId8"/>
    <p:sldId id="271" r:id="rId9"/>
    <p:sldId id="273" r:id="rId10"/>
    <p:sldId id="272" r:id="rId11"/>
    <p:sldId id="276" r:id="rId12"/>
    <p:sldId id="274" r:id="rId13"/>
    <p:sldId id="275" r:id="rId14"/>
    <p:sldId id="283" r:id="rId15"/>
    <p:sldId id="277" r:id="rId16"/>
    <p:sldId id="278" r:id="rId17"/>
    <p:sldId id="279" r:id="rId18"/>
    <p:sldId id="280" r:id="rId19"/>
    <p:sldId id="281" r:id="rId20"/>
    <p:sldId id="282" r:id="rId21"/>
    <p:sldId id="285" r:id="rId22"/>
    <p:sldId id="286" r:id="rId23"/>
    <p:sldId id="287" r:id="rId24"/>
    <p:sldId id="284" r:id="rId25"/>
    <p:sldId id="288" r:id="rId26"/>
    <p:sldId id="264" r:id="rId27"/>
    <p:sldId id="289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2" d="100"/>
          <a:sy n="82" d="100"/>
        </p:scale>
        <p:origin x="-720" y="-7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67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954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22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97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21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53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820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91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258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97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92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97EB1-7445-451F-89A3-0EEEB5CA8F63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1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473"/>
            <a:ext cx="9144000" cy="6800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0" y="304800"/>
            <a:ext cx="777240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lvl="0"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NGÔN NGỮ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algn="ctr">
              <a:buFontTx/>
              <a:buChar char="-"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vú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04-1-2019</a:t>
            </a:r>
          </a:p>
          <a:p>
            <a:pPr lvl="0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Kiều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Sang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66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6637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1029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06"/>
            <a:ext cx="9144000" cy="6891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8388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52" y="0"/>
            <a:ext cx="9067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2806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8" y="0"/>
            <a:ext cx="912953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65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03173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03770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0" y="-24114"/>
            <a:ext cx="9129424" cy="6958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56440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1" y="5786"/>
            <a:ext cx="9119889" cy="685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24957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5364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2639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0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4525963"/>
          </a:xfrm>
        </p:spPr>
        <p:txBody>
          <a:bodyPr/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Ổn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định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tổ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chức</a:t>
            </a:r>
            <a:r>
              <a:rPr lang="en-US" dirty="0" smtClean="0">
                <a:solidFill>
                  <a:srgbClr val="FF0000"/>
                </a:solidFill>
              </a:rPr>
              <a:t>: </a:t>
            </a:r>
            <a:r>
              <a:rPr lang="en-US" dirty="0" err="1" smtClean="0">
                <a:solidFill>
                  <a:srgbClr val="FF0000"/>
                </a:solidFill>
              </a:rPr>
              <a:t>Trẻ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quan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sát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và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nhận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xét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về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đặc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điểm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của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quả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vú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sữa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34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8458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24780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68420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90647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06334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476" y="0"/>
            <a:ext cx="9220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43704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4" y="4618"/>
            <a:ext cx="9127836" cy="6791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133600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Đàm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thoại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trích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dẫn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17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04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Hoạt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hình</a:t>
            </a:r>
            <a:r>
              <a:rPr lang="en-US" dirty="0" smtClean="0">
                <a:solidFill>
                  <a:srgbClr val="FF0000"/>
                </a:solidFill>
              </a:rPr>
              <a:t> “ </a:t>
            </a:r>
            <a:r>
              <a:rPr lang="en-US" dirty="0" err="1" smtClean="0">
                <a:solidFill>
                  <a:srgbClr val="FF0000"/>
                </a:solidFill>
              </a:rPr>
              <a:t>Sự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tích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cây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vú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sữa</a:t>
            </a:r>
            <a:r>
              <a:rPr lang="en-US" dirty="0" smtClean="0">
                <a:solidFill>
                  <a:srgbClr val="FF0000"/>
                </a:solidFill>
              </a:rPr>
              <a:t>”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videoplayback (27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19200"/>
            <a:ext cx="91440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37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4095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0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" y="2705725"/>
            <a:ext cx="8153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Giới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thiệu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truyện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và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kể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diễn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cảm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781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92"/>
            <a:ext cx="8686800" cy="6870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2645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0548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6"/>
            <a:ext cx="9144000" cy="6824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8154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2253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30572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86</Words>
  <Application>Microsoft Office PowerPoint</Application>
  <PresentationFormat>On-screen Show (4:3)</PresentationFormat>
  <Paragraphs>13</Paragraphs>
  <Slides>27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Đàm thoại trích dẫn</vt:lpstr>
      <vt:lpstr>Hoạt hình “ Sự tích cây vú sữa”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Welcome</cp:lastModifiedBy>
  <cp:revision>38</cp:revision>
  <dcterms:created xsi:type="dcterms:W3CDTF">2019-01-05T03:30:36Z</dcterms:created>
  <dcterms:modified xsi:type="dcterms:W3CDTF">2019-01-19T07:38:38Z</dcterms:modified>
</cp:coreProperties>
</file>