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1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05-11-2018</a:t>
            </a: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y Rau Của Thỏ Út - Kể Chuyện Cùng Bé [Full HD]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138" y="0"/>
            <a:ext cx="10348181" cy="6858000"/>
          </a:xfrm>
        </p:spPr>
      </p:pic>
    </p:spTree>
    <p:extLst>
      <p:ext uri="{BB962C8B-B14F-4D97-AF65-F5344CB8AC3E}">
        <p14:creationId xmlns:p14="http://schemas.microsoft.com/office/powerpoint/2010/main" val="18919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kể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665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28"/>
            <a:ext cx="9144000" cy="689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196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584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601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59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552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58</Words>
  <Application>Microsoft Office PowerPoint</Application>
  <PresentationFormat>On-screen Show (4:3)</PresentationFormat>
  <Paragraphs>11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12</cp:revision>
  <dcterms:created xsi:type="dcterms:W3CDTF">2019-01-05T03:30:36Z</dcterms:created>
  <dcterms:modified xsi:type="dcterms:W3CDTF">2019-01-07T08:18:53Z</dcterms:modified>
</cp:coreProperties>
</file>