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6" r:id="rId5"/>
    <p:sldId id="267" r:id="rId6"/>
    <p:sldId id="271" r:id="rId7"/>
    <p:sldId id="268" r:id="rId8"/>
    <p:sldId id="269" r:id="rId9"/>
    <p:sldId id="270" r:id="rId10"/>
    <p:sldId id="272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HOA SỮA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NGÔN NGỮ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>
              <a:buFontTx/>
              <a:buChar char="-"/>
            </a:pP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Noel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?”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28-12-2018</a:t>
            </a:r>
            <a:endParaRPr lang="en-US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20" y="0"/>
            <a:ext cx="91512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6914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Đàm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thoại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trích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2705725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bài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thơ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đọc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 smtClean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790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52" y="0"/>
            <a:ext cx="916325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314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0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135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4" y="0"/>
            <a:ext cx="9136626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197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0368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6845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418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56</Words>
  <Application>Microsoft Office PowerPoint</Application>
  <PresentationFormat>On-screen Show (4:3)</PresentationFormat>
  <Paragraphs>11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Welcome</cp:lastModifiedBy>
  <cp:revision>29</cp:revision>
  <dcterms:created xsi:type="dcterms:W3CDTF">2019-01-05T03:30:36Z</dcterms:created>
  <dcterms:modified xsi:type="dcterms:W3CDTF">2019-01-17T07:02:51Z</dcterms:modified>
</cp:coreProperties>
</file>