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66" r:id="rId4"/>
    <p:sldId id="267" r:id="rId5"/>
    <p:sldId id="268" r:id="rId6"/>
    <p:sldId id="269" r:id="rId7"/>
    <p:sldId id="270" r:id="rId8"/>
    <p:sldId id="271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167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954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022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197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821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1/17/2019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953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1/17/2019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820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1/17/2019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391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1/17/2019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258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1/17/2019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997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1/17/2019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92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597EB1-7445-451F-89A3-0EEEB5CA8F63}" type="datetimeFigureOut">
              <a:rPr lang="en-US" smtClean="0"/>
              <a:t>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116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473"/>
            <a:ext cx="9144000" cy="6800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762000" y="304800"/>
            <a:ext cx="7772400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PHÒNG GIÁO DỤC VÀ ĐÀO TẠO QUẬN LONG BIÊN</a:t>
            </a:r>
          </a:p>
          <a:p>
            <a:pPr lvl="0"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MẦM NON HOA SỮA</a:t>
            </a:r>
          </a:p>
          <a:p>
            <a:pPr lvl="0"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lvl="0" algn="ctr"/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 ÁN</a:t>
            </a:r>
          </a:p>
          <a:p>
            <a:pPr lvl="0"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PHÁT TRIỂN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NGÔN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</a:p>
          <a:p>
            <a:pPr lvl="0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-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“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ốc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-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21-12-2018</a:t>
            </a:r>
            <a:endParaRPr lang="en-US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-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Kiều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Sang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06634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"/>
            <a:ext cx="9144000" cy="680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609600" y="2705725"/>
            <a:ext cx="8153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ea typeface="+mj-ea"/>
                <a:cs typeface="+mj-cs"/>
              </a:rPr>
              <a:t>Giới</a:t>
            </a:r>
            <a:r>
              <a:rPr lang="en-US" sz="4400" dirty="0">
                <a:solidFill>
                  <a:srgbClr val="FF0000"/>
                </a:solidFill>
                <a:ea typeface="+mj-ea"/>
                <a:cs typeface="+mj-cs"/>
              </a:rPr>
              <a:t> </a:t>
            </a:r>
            <a:r>
              <a:rPr lang="en-US" sz="4400" dirty="0" err="1">
                <a:solidFill>
                  <a:srgbClr val="FF0000"/>
                </a:solidFill>
                <a:ea typeface="+mj-ea"/>
                <a:cs typeface="+mj-cs"/>
              </a:rPr>
              <a:t>thiệu</a:t>
            </a:r>
            <a:r>
              <a:rPr lang="en-US" sz="4400" dirty="0">
                <a:solidFill>
                  <a:srgbClr val="FF0000"/>
                </a:solidFill>
                <a:ea typeface="+mj-ea"/>
                <a:cs typeface="+mj-cs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ea typeface="+mj-ea"/>
                <a:cs typeface="+mj-cs"/>
              </a:rPr>
              <a:t>bài</a:t>
            </a:r>
            <a:r>
              <a:rPr lang="en-US" sz="4400" dirty="0" smtClean="0">
                <a:solidFill>
                  <a:srgbClr val="FF0000"/>
                </a:solidFill>
                <a:ea typeface="+mj-ea"/>
                <a:cs typeface="+mj-cs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ea typeface="+mj-ea"/>
                <a:cs typeface="+mj-cs"/>
              </a:rPr>
              <a:t>thơ</a:t>
            </a:r>
            <a:r>
              <a:rPr lang="en-US" sz="4400" dirty="0" smtClean="0">
                <a:solidFill>
                  <a:srgbClr val="FF0000"/>
                </a:solidFill>
                <a:ea typeface="+mj-ea"/>
                <a:cs typeface="+mj-cs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ea typeface="+mj-ea"/>
                <a:cs typeface="+mj-cs"/>
              </a:rPr>
              <a:t>và</a:t>
            </a:r>
            <a:r>
              <a:rPr lang="en-US" sz="4400" dirty="0" smtClean="0">
                <a:solidFill>
                  <a:srgbClr val="FF0000"/>
                </a:solidFill>
                <a:ea typeface="+mj-ea"/>
                <a:cs typeface="+mj-cs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ea typeface="+mj-ea"/>
                <a:cs typeface="+mj-cs"/>
              </a:rPr>
              <a:t>đọc</a:t>
            </a:r>
            <a:r>
              <a:rPr lang="en-US" sz="4400" dirty="0" smtClean="0">
                <a:solidFill>
                  <a:srgbClr val="FF0000"/>
                </a:solidFill>
                <a:ea typeface="+mj-ea"/>
                <a:cs typeface="+mj-cs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ea typeface="+mj-ea"/>
                <a:cs typeface="+mj-cs"/>
              </a:rPr>
              <a:t>diễn</a:t>
            </a:r>
            <a:r>
              <a:rPr lang="en-US" sz="4400" dirty="0" smtClean="0">
                <a:solidFill>
                  <a:srgbClr val="FF0000"/>
                </a:solidFill>
                <a:ea typeface="+mj-ea"/>
                <a:cs typeface="+mj-cs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ea typeface="+mj-ea"/>
                <a:cs typeface="+mj-cs"/>
              </a:rPr>
              <a:t>cảm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7817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56789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042" y="14889"/>
            <a:ext cx="9160042" cy="6870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47044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09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65207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66667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09251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855" y="0"/>
            <a:ext cx="924560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69437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4" y="4618"/>
            <a:ext cx="9127836" cy="6791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133600"/>
            <a:ext cx="8229600" cy="1143000"/>
          </a:xfrm>
        </p:spPr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Đàm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thoại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trích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dẫn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1735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59</Words>
  <Application>Microsoft Office PowerPoint</Application>
  <PresentationFormat>On-screen Show (4:3)</PresentationFormat>
  <Paragraphs>11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Đàm thoại trích dẫn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Welcome</dc:creator>
  <cp:lastModifiedBy>Welcome</cp:lastModifiedBy>
  <cp:revision>20</cp:revision>
  <dcterms:created xsi:type="dcterms:W3CDTF">2019-01-05T03:30:36Z</dcterms:created>
  <dcterms:modified xsi:type="dcterms:W3CDTF">2019-01-17T01:10:48Z</dcterms:modified>
</cp:coreProperties>
</file>