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7" r:id="rId4"/>
    <p:sldId id="269" r:id="rId5"/>
    <p:sldId id="270" r:id="rId6"/>
    <p:sldId id="271" r:id="rId7"/>
    <p:sldId id="264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19-01-2019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0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6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9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45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Ngâm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thơ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acNenNgamTho-DangCapNhat_4djk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61</Words>
  <Application>Microsoft Office PowerPoint</Application>
  <PresentationFormat>On-screen Show (4:3)</PresentationFormat>
  <Paragraphs>12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Ngâm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25</cp:revision>
  <dcterms:created xsi:type="dcterms:W3CDTF">2019-01-05T03:30:36Z</dcterms:created>
  <dcterms:modified xsi:type="dcterms:W3CDTF">2019-01-19T08:13:20Z</dcterms:modified>
</cp:coreProperties>
</file>