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57" r:id="rId5"/>
    <p:sldId id="267" r:id="rId6"/>
    <p:sldId id="270" r:id="rId7"/>
    <p:sldId id="269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18/11/2020</a:t>
            </a: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-1"/>
            <a:ext cx="914630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148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0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76199"/>
            <a:ext cx="9125527" cy="68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1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58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25</cp:revision>
  <dcterms:created xsi:type="dcterms:W3CDTF">2019-01-05T03:30:36Z</dcterms:created>
  <dcterms:modified xsi:type="dcterms:W3CDTF">2021-10-24T08:56:51Z</dcterms:modified>
</cp:coreProperties>
</file>