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2" r:id="rId3"/>
    <p:sldId id="273" r:id="rId4"/>
    <p:sldId id="276" r:id="rId5"/>
    <p:sldId id="256" r:id="rId6"/>
    <p:sldId id="265" r:id="rId7"/>
    <p:sldId id="260" r:id="rId8"/>
    <p:sldId id="261" r:id="rId9"/>
    <p:sldId id="258" r:id="rId10"/>
    <p:sldId id="262" r:id="rId11"/>
    <p:sldId id="259" r:id="rId12"/>
    <p:sldId id="263" r:id="rId13"/>
    <p:sldId id="283" r:id="rId14"/>
    <p:sldId id="284" r:id="rId15"/>
    <p:sldId id="285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A7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43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bé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1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314371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24464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09800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5429" y="24303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2371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5714" y="24464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62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3171" y="798286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6267" y="685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1971" y="430586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7385" y="43434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2457" y="24210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14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2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971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6629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971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482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9785" y="812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7457" y="830943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8298" y="430711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5028" y="4270829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8771" y="4350657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968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14" y="2296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Trò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chơi</a:t>
            </a:r>
            <a:r>
              <a:rPr lang="en-US" sz="5400" b="1" dirty="0" smtClean="0">
                <a:solidFill>
                  <a:srgbClr val="7030A0"/>
                </a:solidFill>
              </a:rPr>
              <a:t> 2: Ai </a:t>
            </a:r>
            <a:r>
              <a:rPr lang="en-US" sz="5400" b="1" dirty="0" err="1" smtClean="0">
                <a:solidFill>
                  <a:srgbClr val="7030A0"/>
                </a:solidFill>
              </a:rPr>
              <a:t>thông</a:t>
            </a:r>
            <a:r>
              <a:rPr lang="en-US" sz="5400" b="1" dirty="0" smtClean="0">
                <a:solidFill>
                  <a:srgbClr val="7030A0"/>
                </a:solidFill>
              </a:rPr>
              <a:t> minh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393</TotalTime>
  <Words>171</Words>
  <Application>Microsoft Office PowerPoint</Application>
  <PresentationFormat>On-screen Show (4:3)</PresentationFormat>
  <Paragraphs>84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.VnArialH</vt:lpstr>
      <vt:lpstr>Arial</vt:lpstr>
      <vt:lpstr>Calibri</vt:lpstr>
      <vt:lpstr>Times New Roman</vt:lpstr>
      <vt:lpstr>Office Theme</vt:lpstr>
      <vt:lpstr>       Làm quen với toán                                 Đề tài: Nhận biết , phân biệt khối vuông, khối chữ nhật                                    Lứa tuổi: Mẫu giáo lớn A7                                    Số lượng: 20 trẻ                                    Giáo viên: Nguyễn Thị Huyền </vt:lpstr>
      <vt:lpstr>Trò chơi 1: Ai nhanh hơn</vt:lpstr>
      <vt:lpstr>PowerPoint Presentation</vt:lpstr>
      <vt:lpstr>Trò chơi 2: Ai thông minh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Trò chơi 3: Công trình của bé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Phong7T2</cp:lastModifiedBy>
  <cp:revision>41</cp:revision>
  <cp:lastPrinted>2017-12-12T07:36:37Z</cp:lastPrinted>
  <dcterms:created xsi:type="dcterms:W3CDTF">2017-10-18T09:55:45Z</dcterms:created>
  <dcterms:modified xsi:type="dcterms:W3CDTF">2020-08-18T05:53:55Z</dcterms:modified>
</cp:coreProperties>
</file>