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46842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: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Nguyễn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Thị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Hòa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 smtClean="0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 </a:t>
            </a:r>
            <a:r>
              <a:rPr lang="en-US" altLang="en-US" sz="2400" b="1" i="1" dirty="0" smtClean="0">
                <a:solidFill>
                  <a:srgbClr val="000099"/>
                </a:solidFill>
                <a:latin typeface="Tiffany" pitchFamily="18" charset="0"/>
              </a:rPr>
              <a:t>A7</a:t>
            </a:r>
            <a:endParaRPr lang="en-US" altLang="en-US" sz="2400" b="1" i="1" dirty="0" smtClean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  <a:endParaRPr lang="en-US" sz="3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78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Phong7T2</cp:lastModifiedBy>
  <cp:revision>67</cp:revision>
  <dcterms:created xsi:type="dcterms:W3CDTF">2018-10-16T23:09:49Z</dcterms:created>
  <dcterms:modified xsi:type="dcterms:W3CDTF">2020-08-18T05:30:15Z</dcterms:modified>
</cp:coreProperties>
</file>