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8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MGL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A7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Hòa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à trống thổi kèn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2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991" y="373064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99961" y="2437121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1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72400" y="46482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6991" y="38927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8036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7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1" y="4724400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35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 (x86)\Microsoft Office\MEDIA\OFFICE14\Bullets\BD14533_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OFFICE14\Bullets\BD1453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OFFICE14\Bullets\BD1452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OFFICE14\Bullets\BD14529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OFFICE14\Bullets\BD14579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rogram Files (x86)\Microsoft Office\MEDIA\OFFICE14\Bullets\BD1457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OFFICE14\Bullets\BD15020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OFFICE14\Bullets\BD15022_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1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322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03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080" y="13685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343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9790" y="13407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797" y="1359053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36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Phong7T2</cp:lastModifiedBy>
  <cp:revision>35</cp:revision>
  <dcterms:created xsi:type="dcterms:W3CDTF">2017-11-07T11:14:51Z</dcterms:created>
  <dcterms:modified xsi:type="dcterms:W3CDTF">2020-08-18T05:31:36Z</dcterms:modified>
</cp:coreProperties>
</file>