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42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9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20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0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3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78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71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6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41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20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40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9A735-0244-4A11-B145-A71E96D526B7}" type="datetimeFigureOut">
              <a:rPr lang="en-US" smtClean="0"/>
              <a:t>17-Jan-19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906E5-284F-4874-8F96-4E719DEA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6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210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19200" y="1295400"/>
            <a:ext cx="6781800" cy="22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THẨM MỸ </a:t>
            </a:r>
          </a:p>
          <a:p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 Ai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9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3836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457200"/>
            <a:ext cx="52578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  <p:pic>
        <p:nvPicPr>
          <p:cNvPr id="3" name="HoaKetTrai-BeTrucLinh-40165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1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39"/>
            <a:ext cx="9144000" cy="6781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152400"/>
            <a:ext cx="63246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oaTrongVuon-XuanMaiV.A-40405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2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4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152400"/>
            <a:ext cx="6324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ạc chơi trò chơi thể dục - Co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39</Words>
  <Application>Microsoft Office PowerPoint</Application>
  <PresentationFormat>On-screen Show (4:3)</PresentationFormat>
  <Paragraphs>7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Phong6_Tang2</cp:lastModifiedBy>
  <cp:revision>11</cp:revision>
  <dcterms:created xsi:type="dcterms:W3CDTF">2018-09-25T02:21:31Z</dcterms:created>
  <dcterms:modified xsi:type="dcterms:W3CDTF">2019-01-17T04:24:08Z</dcterms:modified>
</cp:coreProperties>
</file>