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5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D274-908E-4D1A-9A49-395C2E5FDDC4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85" y="73422"/>
            <a:ext cx="57610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97851"/>
            <a:ext cx="1066800" cy="110121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53845" y="25413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GIÁO ÁN PHÁT TRIỂN NGÔN NGỮ</a:t>
            </a:r>
          </a:p>
          <a:p>
            <a:r>
              <a:rPr lang="en-US" sz="4000" b="1" dirty="0" err="1" smtClean="0">
                <a:solidFill>
                  <a:srgbClr val="002060"/>
                </a:solidFill>
              </a:rPr>
              <a:t>Truyện</a:t>
            </a:r>
            <a:r>
              <a:rPr lang="en-US" sz="4000" b="1" dirty="0" smtClean="0">
                <a:solidFill>
                  <a:srgbClr val="002060"/>
                </a:solidFill>
              </a:rPr>
              <a:t>: “</a:t>
            </a:r>
            <a:r>
              <a:rPr lang="en-US" sz="4000" b="1" dirty="0" err="1" smtClean="0">
                <a:solidFill>
                  <a:srgbClr val="002060"/>
                </a:solidFill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mẹ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vắng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nhà</a:t>
            </a:r>
            <a:r>
              <a:rPr lang="en-US" sz="4000" b="1" dirty="0" smtClean="0">
                <a:solidFill>
                  <a:srgbClr val="002060"/>
                </a:solidFill>
              </a:rPr>
              <a:t>”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06445" y="4095338"/>
            <a:ext cx="6477000" cy="174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err="1" smtClean="0">
                <a:solidFill>
                  <a:srgbClr val="0070C0"/>
                </a:solidFill>
              </a:rPr>
              <a:t>Lứa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tuổi</a:t>
            </a:r>
            <a:r>
              <a:rPr lang="en-US" sz="2800" b="1" dirty="0" smtClean="0">
                <a:solidFill>
                  <a:srgbClr val="0070C0"/>
                </a:solidFill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</a:rPr>
              <a:t>Trẻ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mẫu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giáo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lớn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algn="l"/>
            <a:r>
              <a:rPr lang="en-US" sz="2800" b="1" dirty="0" err="1" smtClean="0">
                <a:solidFill>
                  <a:srgbClr val="0070C0"/>
                </a:solidFill>
              </a:rPr>
              <a:t>Giáo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viên</a:t>
            </a:r>
            <a:r>
              <a:rPr lang="en-US" sz="2800" b="1" dirty="0" smtClean="0">
                <a:solidFill>
                  <a:srgbClr val="0070C0"/>
                </a:solidFill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Kiều</a:t>
            </a:r>
            <a:r>
              <a:rPr lang="en-US" sz="2800" b="1" dirty="0" smtClean="0">
                <a:solidFill>
                  <a:srgbClr val="0070C0"/>
                </a:solidFill>
              </a:rPr>
              <a:t> Sang</a:t>
            </a:r>
          </a:p>
          <a:p>
            <a:pPr algn="l"/>
            <a:r>
              <a:rPr lang="en-US" sz="2800" b="1" dirty="0" smtClean="0">
                <a:solidFill>
                  <a:srgbClr val="0070C0"/>
                </a:solidFill>
              </a:rPr>
              <a:t>                   </a:t>
            </a:r>
            <a:r>
              <a:rPr lang="en-US" sz="2800" b="1" dirty="0" err="1" smtClean="0">
                <a:solidFill>
                  <a:srgbClr val="0070C0"/>
                </a:solidFill>
              </a:rPr>
              <a:t>Lê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Phương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164"/>
            <a:ext cx="72484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45" y="54864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l¸t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Æt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vµo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Üa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treo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tư­êng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1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9"/>
            <a:ext cx="7925487" cy="358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Võa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®ã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×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mõng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MÑ v«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ng¹c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gän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gµng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s¹ch sÏ,l¹i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c¶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t« vµ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lä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hoa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t­¬i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chØ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vÏ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t­êng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</a:t>
            </a:r>
            <a:b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-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MÑ ¬i ! §©y lµ tranh con vÏ tÆng mÑ ®Êy!</a:t>
            </a:r>
            <a:b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¤i! bøc tranh ®Ñp qu¸ ! MÑ rÊt tù hµo vÒ con, mÑ c¸m ¬n hai bè con.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69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69859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4864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 «m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con. C¶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vang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“ C¶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th­ư¬ng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NiÒm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h¹nh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trµn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ngËp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trong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c¨n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58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Trò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chuyện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và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đàm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thoại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38" y="846138"/>
            <a:ext cx="6089723" cy="451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56388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i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®©u mµ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ph¶i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®­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ư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?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®·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c¶m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nh­u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­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th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Õ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nµo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khi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i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30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331745" cy="389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50292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§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giê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t¹o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h×nh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®·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vÏ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ai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?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®·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vÏ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nh­u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thÕ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nµo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?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Sau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khi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vÏ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xong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®· 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lµm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g×?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1678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5410200"/>
            <a:ext cx="8001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lang="en-US" sz="2400" b="1" kern="0" noProof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®·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nãi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g×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víi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Cón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?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60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4595067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hai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bè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con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nh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µ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Cón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®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i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siªu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thÞ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®·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mua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nh÷ng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g×? ®Ó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lµm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g×?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01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5" y="846138"/>
            <a:ext cx="7010400" cy="396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510540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c¶m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nhu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­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Õ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nµo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g×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víi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baseline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Sau</a:t>
            </a:r>
            <a:r>
              <a:rPr lang="en-US" sz="2400" b="1" kern="0" baseline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baseline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khi</a:t>
            </a:r>
            <a:r>
              <a:rPr lang="en-US" sz="2400" b="1" kern="0" baseline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baseline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nh×n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thÊy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bøc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tranh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,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mÑ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Cón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®· </a:t>
            </a:r>
            <a:r>
              <a:rPr lang="en-US" sz="2400" b="1" kern="0" dirty="0" err="1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nãi</a:t>
            </a:r>
            <a:r>
              <a:rPr lang="en-US" sz="2400" b="1" kern="0" dirty="0" smtClean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 g×?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776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62347"/>
            <a:ext cx="9100894" cy="67956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9" y="3733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764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vận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>
                <a:solidFill>
                  <a:srgbClr val="FF0000"/>
                </a:solidFill>
              </a:rPr>
              <a:t>: “ </a:t>
            </a:r>
            <a:r>
              <a:rPr lang="en-US" dirty="0" err="1" smtClean="0">
                <a:solidFill>
                  <a:srgbClr val="FF0000"/>
                </a:solidFill>
              </a:rPr>
              <a:t>Mẹ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vắng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MeDiVang-ThanhThao_469e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"/>
            <a:ext cx="9144000" cy="68506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5300" b="1" dirty="0" err="1" smtClean="0">
                <a:solidFill>
                  <a:srgbClr val="0070C0"/>
                </a:solidFill>
              </a:rPr>
              <a:t>Truyện</a:t>
            </a:r>
            <a:r>
              <a:rPr lang="en-US" sz="5300" b="1" dirty="0" smtClean="0">
                <a:solidFill>
                  <a:srgbClr val="0070C0"/>
                </a:solidFill>
              </a:rPr>
              <a:t>:</a:t>
            </a:r>
            <a:r>
              <a:rPr lang="en-US" sz="5300" b="1" dirty="0" smtClean="0">
                <a:solidFill>
                  <a:srgbClr val="FF0000"/>
                </a:solidFill>
              </a:rPr>
              <a:t/>
            </a:r>
            <a:br>
              <a:rPr lang="en-US" sz="5300" b="1" dirty="0" smtClean="0">
                <a:solidFill>
                  <a:srgbClr val="FF0000"/>
                </a:solidFill>
              </a:rPr>
            </a:br>
            <a:r>
              <a:rPr lang="en-US" sz="5300" b="1" dirty="0" smtClean="0">
                <a:solidFill>
                  <a:srgbClr val="FF0000"/>
                </a:solidFill>
              </a:rPr>
              <a:t> “</a:t>
            </a:r>
            <a:r>
              <a:rPr lang="en-US" sz="5300" b="1" dirty="0" err="1" smtClean="0">
                <a:solidFill>
                  <a:srgbClr val="FF0000"/>
                </a:solidFill>
              </a:rPr>
              <a:t>Khi</a:t>
            </a:r>
            <a:r>
              <a:rPr lang="en-US" sz="5300" b="1" dirty="0" smtClean="0">
                <a:solidFill>
                  <a:srgbClr val="FF0000"/>
                </a:solidFill>
              </a:rPr>
              <a:t> </a:t>
            </a:r>
            <a:r>
              <a:rPr lang="en-US" sz="5300" b="1" dirty="0" err="1" smtClean="0">
                <a:solidFill>
                  <a:srgbClr val="FF0000"/>
                </a:solidFill>
              </a:rPr>
              <a:t>mẹ</a:t>
            </a:r>
            <a:r>
              <a:rPr lang="en-US" sz="5300" b="1" dirty="0" smtClean="0">
                <a:solidFill>
                  <a:srgbClr val="FF0000"/>
                </a:solidFill>
              </a:rPr>
              <a:t> </a:t>
            </a:r>
            <a:r>
              <a:rPr lang="en-US" sz="5300" b="1" dirty="0" err="1" smtClean="0">
                <a:solidFill>
                  <a:srgbClr val="FF0000"/>
                </a:solidFill>
              </a:rPr>
              <a:t>vắng</a:t>
            </a:r>
            <a:r>
              <a:rPr lang="en-US" sz="5300" b="1" dirty="0" smtClean="0">
                <a:solidFill>
                  <a:srgbClr val="FF0000"/>
                </a:solidFill>
              </a:rPr>
              <a:t> </a:t>
            </a:r>
            <a:r>
              <a:rPr lang="en-US" sz="5300" b="1" dirty="0" err="1" smtClean="0">
                <a:solidFill>
                  <a:srgbClr val="FF0000"/>
                </a:solidFill>
              </a:rPr>
              <a:t>nhà</a:t>
            </a:r>
            <a:r>
              <a:rPr lang="en-US" sz="5300" b="1" dirty="0" smtClean="0">
                <a:solidFill>
                  <a:srgbClr val="FF0000"/>
                </a:solidFill>
              </a:rPr>
              <a:t>”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2" y="0"/>
            <a:ext cx="7837055" cy="581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15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nªn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®­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ư</a:t>
            </a:r>
            <a:r>
              <a:rPr lang="en-US" sz="2400" b="1" dirty="0" err="1" smtClean="0">
                <a:solidFill>
                  <a:srgbClr val="000000"/>
                </a:solidFill>
                <a:latin typeface=".VnAvant" pitchFamily="34" charset="0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. MÑ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võa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mµ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nhí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¸ .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§Õn líp c« gi¸o </a:t>
            </a:r>
            <a:r>
              <a:rPr lang="pt-BR" sz="2400" b="1" dirty="0" smtClean="0">
                <a:solidFill>
                  <a:srgbClr val="000000"/>
                </a:solidFill>
                <a:latin typeface=".VnAvant" pitchFamily="34" charset="0"/>
              </a:rPr>
              <a:t>t­ư¬i cư­êi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®ãn Cón ë cöa . 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15000"/>
            <a:ext cx="6968332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73"/>
            <a:ext cx="7164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71600" y="4648200"/>
            <a:ext cx="6872288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dirty="0">
              <a:latin typeface=".VnAvant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400" b="1" dirty="0">
                <a:latin typeface=".VnAvant" pitchFamily="34" charset="0"/>
              </a:rPr>
              <a:t>§Õn giê t¹o h×nh c« gi¸o nãi: “C¸c con h·y vÏ </a:t>
            </a:r>
            <a:r>
              <a:rPr lang="pt-BR" sz="2400" b="1" dirty="0" smtClean="0">
                <a:latin typeface=".VnAvant" pitchFamily="34" charset="0"/>
              </a:rPr>
              <a:t>ng­ưêi </a:t>
            </a:r>
            <a:r>
              <a:rPr lang="pt-BR" sz="2400" b="1" dirty="0">
                <a:latin typeface=".VnAvant" pitchFamily="34" charset="0"/>
              </a:rPr>
              <a:t>th©n cña m×nh nhÐ . Chóng m×nh cã thÓ vÏ «ng bµ , bè mÑ hoÆc </a:t>
            </a:r>
            <a:r>
              <a:rPr lang="pt-BR" sz="2400" b="1" dirty="0" smtClean="0">
                <a:latin typeface=".VnAvant" pitchFamily="34" charset="0"/>
              </a:rPr>
              <a:t>ng­ưêi </a:t>
            </a:r>
            <a:r>
              <a:rPr lang="pt-BR" sz="2400" b="1" dirty="0">
                <a:latin typeface=".VnAvant" pitchFamily="34" charset="0"/>
              </a:rPr>
              <a:t>th©n cña c¸c con ….”</a:t>
            </a:r>
            <a:r>
              <a:rPr lang="pt-BR" sz="2400" dirty="0">
                <a:latin typeface=".VnAvant" pitchFamily="34" charset="0"/>
              </a:rPr>
              <a:t> </a:t>
            </a:r>
            <a:endParaRPr lang="en-US" sz="2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5" y="-2309"/>
            <a:ext cx="6331745" cy="389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83216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82"/>
            <a:ext cx="7782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595067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: “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sím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con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V©ng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¹ !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ngon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.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62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8862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§­</a:t>
            </a:r>
            <a:r>
              <a:rPr lang="en-US" sz="2400" b="1" kern="0" dirty="0">
                <a:solidFill>
                  <a:srgbClr val="000000"/>
                </a:solidFill>
                <a:latin typeface=".VnAvant" pitchFamily="34" charset="0"/>
                <a:ea typeface="+mj-ea"/>
                <a:cs typeface="+mj-cs"/>
              </a:rPr>
              <a:t>ư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îc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êng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®­êng vÒ nhµ bè cßn mua mét bã hoa t­¬i thËt  ®Ñp n÷a 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455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544</Words>
  <Application>Microsoft Office PowerPoint</Application>
  <PresentationFormat>On-screen Show (4:3)</PresentationFormat>
  <Paragraphs>26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.VnAvant</vt:lpstr>
      <vt:lpstr>.VnAvantH</vt:lpstr>
      <vt:lpstr>.VnTime</vt:lpstr>
      <vt:lpstr>Arial</vt:lpstr>
      <vt:lpstr>Calibri</vt:lpstr>
      <vt:lpstr>Office Theme</vt:lpstr>
      <vt:lpstr>PowerPoint Presentation</vt:lpstr>
      <vt:lpstr>Hát và vận động: “ Mẹ đi vắng”</vt:lpstr>
      <vt:lpstr> Truyện:  “Khi mẹ vắng nhà”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Trò chuyện và đàm thoại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Nội dung câu chuyện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Le Thi Phuong</cp:lastModifiedBy>
  <cp:revision>30</cp:revision>
  <dcterms:created xsi:type="dcterms:W3CDTF">2018-11-08T09:32:13Z</dcterms:created>
  <dcterms:modified xsi:type="dcterms:W3CDTF">2021-09-16T17:24:55Z</dcterms:modified>
</cp:coreProperties>
</file>